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41" r:id="rId4"/>
    <p:sldMasterId id="2147484775" r:id="rId5"/>
    <p:sldMasterId id="2147484800" r:id="rId6"/>
    <p:sldMasterId id="2147484916" r:id="rId7"/>
  </p:sldMasterIdLst>
  <p:notesMasterIdLst>
    <p:notesMasterId r:id="rId30"/>
  </p:notesMasterIdLst>
  <p:handoutMasterIdLst>
    <p:handoutMasterId r:id="rId31"/>
  </p:handoutMasterIdLst>
  <p:sldIdLst>
    <p:sldId id="2625" r:id="rId8"/>
    <p:sldId id="2626" r:id="rId9"/>
    <p:sldId id="1938" r:id="rId10"/>
    <p:sldId id="2076137202" r:id="rId11"/>
    <p:sldId id="2076137201" r:id="rId12"/>
    <p:sldId id="1873" r:id="rId13"/>
    <p:sldId id="1819" r:id="rId14"/>
    <p:sldId id="2076137204" r:id="rId15"/>
    <p:sldId id="2627" r:id="rId16"/>
    <p:sldId id="10798" r:id="rId17"/>
    <p:sldId id="2076136839" r:id="rId18"/>
    <p:sldId id="2076137153" r:id="rId19"/>
    <p:sldId id="2076136115" r:id="rId20"/>
    <p:sldId id="2107" r:id="rId21"/>
    <p:sldId id="2076137203" r:id="rId22"/>
    <p:sldId id="2076137210" r:id="rId23"/>
    <p:sldId id="2076137208" r:id="rId24"/>
    <p:sldId id="2076137211" r:id="rId25"/>
    <p:sldId id="2076137213" r:id="rId26"/>
    <p:sldId id="2076137205" r:id="rId27"/>
    <p:sldId id="2076137199" r:id="rId28"/>
    <p:sldId id="2076137200" r:id="rId29"/>
  </p:sldIdLst>
  <p:sldSz cx="9144000" cy="5143500" type="screen16x9"/>
  <p:notesSz cx="6858000" cy="9144000"/>
  <p:defaultTex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2DB3B23A-C6B0-E629-4C8E-2A9A5B934AE0}" name="Maiy Sherif" initials="MS" userId="S::maiy.sherif_metia.com#ext#@microsoft.onmicrosoft.com::d80e7b49-897d-489a-a487-ed66913080c3" providerId="AD"/>
  <p188:author id="{EC556059-98D1-77CE-8966-47E63162707E}" name="Maiy Sherif" initials="MS" userId="S::maiy.sherif@metia.com::c21b94e4-1831-4281-891b-68622dc85272" providerId="AD"/>
  <p188:author id="{B3D18764-E50E-DF36-9CE8-061B19BE6AF6}" name="Mary Feil-Jacobs" initials="MFJ" userId="Anonymous_Mary Feil-Jacobs" providerId="None"/>
  <p188:author id="{E2B7D569-9AD4-4B74-EB09-3E0DBE42C6E4}" name="Adam Sharpe" initials="AS" userId="S::adams@metia.com::47deb4af-d251-42b1-a9d1-c2e9ac5ef1e7" providerId="AD"/>
  <p188:author id="{F164D16A-1511-F06A-F93A-0823CCBF3EBC}" name="Kelsey Stewart" initials="KS" userId="S::kelseys@metia.com::ffe64384-7ed8-4bd6-a478-add8c7ef5994" providerId="AD"/>
  <p188:author id="{F9A1977B-1B59-0A0A-5D73-8CAF9DCE03C3}" name="Brianna Fawcett" initials="BF" userId="S::brianna.fawcett@metia.com::fe5edde0-ddba-4f8f-96f3-36300bf3ebba" providerId="AD"/>
  <p188:author id="{3B9CC98D-C15A-F2CC-6FD3-E1520D0F5860}" name="Kiyomi Kimura" initials="KK" userId="S::kiyomi.kimura@metia.com::a63cb206-59aa-45da-9266-6864442b7f51" providerId="AD"/>
  <p188:author id="{7A78D3A7-8C64-A714-A26D-17800E19BEA5}" name="Leah Cupps" initials="LC" userId="S::leahc@metia.com::b859747d-1833-4e52-8802-5a46a139e3a0" providerId="AD"/>
  <p188:author id="{670EB5CA-23DF-BBFE-6CC7-3906AAD83D0A}" name="Morgan Mitchell" initials="MM" userId="S::momitche@microsoft.com::7d57c5f0-4fb2-4209-8d3c-e9c8af3d7d2a"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iy Sherif" initials="MS" lastIdx="51" clrIdx="5">
    <p:extLst>
      <p:ext uri="{19B8F6BF-5375-455C-9EA6-DF929625EA0E}">
        <p15:presenceInfo xmlns:p15="http://schemas.microsoft.com/office/powerpoint/2012/main" userId="S::maiy.sherif@metia.com::c21b94e4-1831-4281-891b-68622dc85272" providerId="AD"/>
      </p:ext>
    </p:extLst>
  </p:cmAuthor>
  <p:cmAuthor id="6" name="Kelsey Stewart" initials="KS" lastIdx="61" clrIdx="6">
    <p:extLst>
      <p:ext uri="{19B8F6BF-5375-455C-9EA6-DF929625EA0E}">
        <p15:presenceInfo xmlns:p15="http://schemas.microsoft.com/office/powerpoint/2012/main" userId="S::kelseys@metia.com::ffe64384-7ed8-4bd6-a478-add8c7ef5994" providerId="AD"/>
      </p:ext>
    </p:extLst>
  </p:cmAuthor>
  <p:cmAuthor id="7" name="Kiyomi Kimura" initials="KK" lastIdx="20" clrIdx="7">
    <p:extLst>
      <p:ext uri="{19B8F6BF-5375-455C-9EA6-DF929625EA0E}">
        <p15:presenceInfo xmlns:p15="http://schemas.microsoft.com/office/powerpoint/2012/main" userId="S::kiyomi.kimura@metia.com::a63cb206-59aa-45da-9266-6864442b7f51" providerId="AD"/>
      </p:ext>
    </p:extLst>
  </p:cmAuthor>
  <p:cmAuthor id="8" name="Adam Sharpe" initials="AS" lastIdx="23" clrIdx="8">
    <p:extLst>
      <p:ext uri="{19B8F6BF-5375-455C-9EA6-DF929625EA0E}">
        <p15:presenceInfo xmlns:p15="http://schemas.microsoft.com/office/powerpoint/2012/main" userId="S::adams@metia.com::47deb4af-d251-42b1-a9d1-c2e9ac5ef1e7" providerId="AD"/>
      </p:ext>
    </p:extLst>
  </p:cmAuthor>
  <p:cmAuthor id="9" name="Maiy Sherif" initials="MS [2]" lastIdx="21" clrIdx="9">
    <p:extLst>
      <p:ext uri="{19B8F6BF-5375-455C-9EA6-DF929625EA0E}">
        <p15:presenceInfo xmlns:p15="http://schemas.microsoft.com/office/powerpoint/2012/main" userId="S::maiy.sherif_metia.com#ext#@microsoft.onmicrosoft.com::d80e7b49-897d-489a-a487-ed66913080c3" providerId="AD"/>
      </p:ext>
    </p:extLst>
  </p:cmAuthor>
  <p:cmAuthor id="10" name="Kiyomi Kimura" initials="KK [2]" lastIdx="11" clrIdx="10">
    <p:extLst>
      <p:ext uri="{19B8F6BF-5375-455C-9EA6-DF929625EA0E}">
        <p15:presenceInfo xmlns:p15="http://schemas.microsoft.com/office/powerpoint/2012/main" userId="S-1-5-21-1115560463-2100127641-3545757382-29752" providerId="AD"/>
      </p:ext>
    </p:extLst>
  </p:cmAuthor>
  <p:cmAuthor id="11" name="Author" initials="A" lastIdx="106" clrIdx="11"/>
  <p:cmAuthor id="12" name="Sarah Schaper" initials="SS" lastIdx="9" clrIdx="12">
    <p:extLst>
      <p:ext uri="{19B8F6BF-5375-455C-9EA6-DF929625EA0E}">
        <p15:presenceInfo xmlns:p15="http://schemas.microsoft.com/office/powerpoint/2012/main" userId="S::sarahs@metia.com::799fafe7-f324-4a57-8868-f377b752f393" providerId="AD"/>
      </p:ext>
    </p:extLst>
  </p:cmAuthor>
  <p:cmAuthor id="13" name="Anna Soracco" initials="AS" lastIdx="57" clrIdx="13">
    <p:extLst>
      <p:ext uri="{19B8F6BF-5375-455C-9EA6-DF929625EA0E}">
        <p15:presenceInfo xmlns:p15="http://schemas.microsoft.com/office/powerpoint/2012/main" userId="Anna Sorac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FFFFFF"/>
    <a:srgbClr val="3E7BAB"/>
    <a:srgbClr val="FBEB75"/>
    <a:srgbClr val="EBEBEB"/>
    <a:srgbClr val="71818F"/>
    <a:srgbClr val="C13501"/>
    <a:srgbClr val="000000"/>
    <a:srgbClr val="74C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50" autoAdjust="0"/>
    <p:restoredTop sz="88953" autoAdjust="0"/>
  </p:normalViewPr>
  <p:slideViewPr>
    <p:cSldViewPr snapToGrid="0">
      <p:cViewPr varScale="1">
        <p:scale>
          <a:sx n="113" d="100"/>
          <a:sy n="113" d="100"/>
        </p:scale>
        <p:origin x="42" y="192"/>
      </p:cViewPr>
      <p:guideLst/>
    </p:cSldViewPr>
  </p:slideViewPr>
  <p:outlineViewPr>
    <p:cViewPr>
      <p:scale>
        <a:sx n="33" d="100"/>
        <a:sy n="33" d="100"/>
      </p:scale>
      <p:origin x="0" y="-1111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B52E40-B412-4E9E-820D-F55902D077AA}" type="datetime8">
              <a:rPr lang="en-US" smtClean="0">
                <a:latin typeface="Segoe UI" pitchFamily="34" charset="0"/>
              </a:rPr>
              <a:t>9/12/2020 7:09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A7CCE5-A81C-4FDF-9B17-F6F1E7000FE4}" type="datetime8">
              <a:rPr lang="en-US" smtClean="0"/>
              <a:t>9/12/2020 7:09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775" rtl="0" eaLnBrk="1" latinLnBrk="0" hangingPunct="1">
      <a:lnSpc>
        <a:spcPct val="90000"/>
      </a:lnSpc>
      <a:spcAft>
        <a:spcPts val="250"/>
      </a:spcAft>
      <a:defRPr sz="662" kern="1200">
        <a:solidFill>
          <a:schemeClr val="tx1"/>
        </a:solidFill>
        <a:latin typeface="Segoe UI" panose="020B0502040204020203" pitchFamily="34" charset="0"/>
        <a:ea typeface="+mn-ea"/>
        <a:cs typeface="+mn-cs"/>
      </a:defRPr>
    </a:lvl1pPr>
    <a:lvl2pPr marL="159737" indent="-79372" algn="l" defTabSz="685775" rtl="0" eaLnBrk="1" latinLnBrk="0" hangingPunct="1">
      <a:lnSpc>
        <a:spcPct val="90000"/>
      </a:lnSpc>
      <a:spcAft>
        <a:spcPts val="250"/>
      </a:spcAft>
      <a:buFont typeface="Arial" pitchFamily="34" charset="0"/>
      <a:buChar char="•"/>
      <a:defRPr sz="662" kern="1200">
        <a:solidFill>
          <a:schemeClr val="tx1"/>
        </a:solidFill>
        <a:latin typeface="Segoe UI" panose="020B0502040204020203" pitchFamily="34" charset="0"/>
        <a:ea typeface="+mn-ea"/>
        <a:cs typeface="+mn-cs"/>
      </a:defRPr>
    </a:lvl2pPr>
    <a:lvl3pPr marL="246053" indent="-86318" algn="l" defTabSz="685775" rtl="0" eaLnBrk="1" latinLnBrk="0" hangingPunct="1">
      <a:lnSpc>
        <a:spcPct val="90000"/>
      </a:lnSpc>
      <a:spcAft>
        <a:spcPts val="250"/>
      </a:spcAft>
      <a:buFont typeface="Arial" pitchFamily="34" charset="0"/>
      <a:buChar char="•"/>
      <a:defRPr sz="662" kern="1200">
        <a:solidFill>
          <a:schemeClr val="tx1"/>
        </a:solidFill>
        <a:latin typeface="Segoe UI" panose="020B0502040204020203" pitchFamily="34" charset="0"/>
        <a:ea typeface="+mn-ea"/>
        <a:cs typeface="+mn-cs"/>
      </a:defRPr>
    </a:lvl3pPr>
    <a:lvl4pPr marL="362136" indent="-110129" algn="l" defTabSz="685775" rtl="0" eaLnBrk="1" latinLnBrk="0" hangingPunct="1">
      <a:lnSpc>
        <a:spcPct val="90000"/>
      </a:lnSpc>
      <a:spcAft>
        <a:spcPts val="250"/>
      </a:spcAft>
      <a:buFont typeface="Arial" pitchFamily="34" charset="0"/>
      <a:buChar char="•"/>
      <a:defRPr sz="662" kern="1200">
        <a:solidFill>
          <a:schemeClr val="tx1"/>
        </a:solidFill>
        <a:latin typeface="Segoe UI" panose="020B0502040204020203" pitchFamily="34" charset="0"/>
        <a:ea typeface="+mn-ea"/>
        <a:cs typeface="+mn-cs"/>
      </a:defRPr>
    </a:lvl4pPr>
    <a:lvl5pPr marL="461351" indent="-86318" algn="l" defTabSz="685775" rtl="0" eaLnBrk="1" latinLnBrk="0" hangingPunct="1">
      <a:lnSpc>
        <a:spcPct val="90000"/>
      </a:lnSpc>
      <a:spcAft>
        <a:spcPts val="250"/>
      </a:spcAft>
      <a:buFont typeface="Arial" pitchFamily="34" charset="0"/>
      <a:buChar char="•"/>
      <a:defRPr sz="662" kern="1200">
        <a:solidFill>
          <a:schemeClr val="tx1"/>
        </a:solidFill>
        <a:latin typeface="Segoe UI" panose="020B0502040204020203" pitchFamily="34" charset="0"/>
        <a:ea typeface="+mn-ea"/>
        <a:cs typeface="+mn-cs"/>
      </a:defRPr>
    </a:lvl5pPr>
    <a:lvl6pPr marL="1714439" algn="l" defTabSz="685775" rtl="0" eaLnBrk="1" latinLnBrk="0" hangingPunct="1">
      <a:defRPr sz="882" kern="1200">
        <a:solidFill>
          <a:schemeClr val="tx1"/>
        </a:solidFill>
        <a:latin typeface="+mn-lt"/>
        <a:ea typeface="+mn-ea"/>
        <a:cs typeface="+mn-cs"/>
      </a:defRPr>
    </a:lvl6pPr>
    <a:lvl7pPr marL="2057326" algn="l" defTabSz="685775" rtl="0" eaLnBrk="1" latinLnBrk="0" hangingPunct="1">
      <a:defRPr sz="882" kern="1200">
        <a:solidFill>
          <a:schemeClr val="tx1"/>
        </a:solidFill>
        <a:latin typeface="+mn-lt"/>
        <a:ea typeface="+mn-ea"/>
        <a:cs typeface="+mn-cs"/>
      </a:defRPr>
    </a:lvl7pPr>
    <a:lvl8pPr marL="2400213" algn="l" defTabSz="685775" rtl="0" eaLnBrk="1" latinLnBrk="0" hangingPunct="1">
      <a:defRPr sz="882" kern="1200">
        <a:solidFill>
          <a:schemeClr val="tx1"/>
        </a:solidFill>
        <a:latin typeface="+mn-lt"/>
        <a:ea typeface="+mn-ea"/>
        <a:cs typeface="+mn-cs"/>
      </a:defRPr>
    </a:lvl8pPr>
    <a:lvl9pPr marL="2743102" algn="l" defTabSz="685775" rtl="0" eaLnBrk="1" latinLnBrk="0" hangingPunct="1">
      <a:defRPr sz="88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blogs.microsoft.com/python/python-in-visual-studio-code-august-2020-releas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evblogs.microsoft.com/python/enhance-your-azure-machine-learning-experience-with-the-vs-code-extension/" TargetMode="External"/><Relationship Id="rId5" Type="http://schemas.openxmlformats.org/officeDocument/2006/relationships/hyperlink" Target="https://devblogs.microsoft.com/python/python-in-visual-studio-code-july-2020-release/" TargetMode="External"/><Relationship Id="rId4" Type="http://schemas.openxmlformats.org/officeDocument/2006/relationships/hyperlink" Target="https://devblogs.microsoft.com/python/notebooks-are-getting-revamped/"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blogs.microsoft.com/python/python-in-visual-studio-code-august-2020-releas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evblogs.microsoft.com/python/enhance-your-azure-machine-learning-experience-with-the-vs-code-extension/" TargetMode="External"/><Relationship Id="rId5" Type="http://schemas.openxmlformats.org/officeDocument/2006/relationships/hyperlink" Target="https://devblogs.microsoft.com/python/python-in-visual-studio-code-july-2020-release/" TargetMode="External"/><Relationship Id="rId4" Type="http://schemas.openxmlformats.org/officeDocument/2006/relationships/hyperlink" Target="https://devblogs.microsoft.com/python/notebooks-are-getting-revampe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am06.safelinks.protection.outlook.com/?url=https%3A%2F%2Fstreamyard.com%2Fkpwk25r2a3&amp;data=02%7C01%7CJoao.Bilhim%40microsoft.com%7C908dd6cff52942b46ca208d854744f5c%7C72f988bf86f141af91ab2d7cd011db47%7C1%7C0%7C637352206441502039&amp;sdata=dhDUnslbHJjrAKeJ1beiL998%2FkgXh9lyZRmvfo%2BnoLE%3D&amp;reserved=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blogs.microsoft.com/python/python-in-visual-studio-code-august-2020-relea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evblogs.microsoft.com/python/enhance-your-azure-machine-learning-experience-with-the-vs-code-extension/" TargetMode="External"/><Relationship Id="rId5" Type="http://schemas.openxmlformats.org/officeDocument/2006/relationships/hyperlink" Target="https://devblogs.microsoft.com/python/python-in-visual-studio-code-july-2020-release/" TargetMode="External"/><Relationship Id="rId4" Type="http://schemas.openxmlformats.org/officeDocument/2006/relationships/hyperlink" Target="https://devblogs.microsoft.com/python/notebooks-are-getting-revamped/"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nsights.stackoverflow.com/survey/2019#development-environments-and-tool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jetbrains.com/lp/python-developers-survey-20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machine-learning/concept-azure-machine-learning-architecture?view=azure-ml-p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machine-learning/concept-workspace?view=azure-ml-p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CFBFF-73B8-4012-923E-5A7CE0ED5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18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9/12/2020 7:09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432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Hello World</a:t>
            </a:r>
          </a:p>
          <a:p>
            <a:pPr marL="388337" lvl="1" indent="-228600">
              <a:buAutoNum type="arabicPeriod"/>
            </a:pPr>
            <a:r>
              <a:rPr lang="en-SG" dirty="0"/>
              <a:t>Open </a:t>
            </a:r>
            <a:r>
              <a:rPr lang="en-SG" dirty="0" err="1"/>
              <a:t>VSCode</a:t>
            </a:r>
            <a:r>
              <a:rPr lang="en-SG" dirty="0"/>
              <a:t> and Add extension</a:t>
            </a:r>
          </a:p>
          <a:p>
            <a:pPr marL="388337" lvl="1" indent="-228600">
              <a:buAutoNum type="arabicPeriod"/>
            </a:pPr>
            <a:r>
              <a:rPr lang="en-SG" dirty="0"/>
              <a:t>Explain environment and change environment</a:t>
            </a:r>
          </a:p>
          <a:p>
            <a:pPr marL="388337" lvl="1" indent="-228600">
              <a:buAutoNum type="arabicPeriod"/>
            </a:pPr>
            <a:r>
              <a:rPr lang="en-SG" dirty="0"/>
              <a:t>Create new file, print Hello World</a:t>
            </a:r>
          </a:p>
          <a:p>
            <a:pPr marL="388337" lvl="1" indent="-228600">
              <a:buAutoNum type="arabicPeriod"/>
            </a:pPr>
            <a:r>
              <a:rPr lang="en-SG" dirty="0"/>
              <a:t>Add # %% (show Interactive Python window)</a:t>
            </a:r>
          </a:p>
          <a:p>
            <a:pPr marL="388337" lvl="1" indent="-228600">
              <a:buAutoNum type="arabicPeriod"/>
            </a:pPr>
            <a:r>
              <a:rPr lang="en-SG" dirty="0"/>
              <a:t>Create new NB (explain you can do that with new file or Using CTRL+SHIFT +P and Python:….)</a:t>
            </a:r>
          </a:p>
          <a:p>
            <a:pPr marL="388337" lvl="1" indent="-228600">
              <a:buAutoNum type="arabicPeriod"/>
            </a:pPr>
            <a:r>
              <a:rPr lang="en-SG" dirty="0"/>
              <a:t>Explain NB interface</a:t>
            </a:r>
          </a:p>
          <a:p>
            <a:pPr marL="388337" lvl="1" indent="-228600">
              <a:buAutoNum type="arabicPeriod"/>
            </a:pPr>
            <a:r>
              <a:rPr lang="en-SG" dirty="0"/>
              <a:t>Do hello world on the NB</a:t>
            </a:r>
          </a:p>
          <a:p>
            <a:pPr marL="474653" lvl="2" indent="-228600">
              <a:buAutoNum type="arabicPeriod"/>
            </a:pPr>
            <a:r>
              <a:rPr lang="en-SG" dirty="0"/>
              <a:t>CTRL Enter vs run</a:t>
            </a:r>
          </a:p>
          <a:p>
            <a:pPr marL="388337" lvl="1" indent="-228600">
              <a:buAutoNum type="arabicPeriod"/>
            </a:pPr>
            <a:r>
              <a:rPr lang="en-SG" dirty="0"/>
              <a:t>More complex example (Strava)</a:t>
            </a:r>
          </a:p>
          <a:p>
            <a:pPr marL="474653" lvl="2" indent="-228600">
              <a:buAutoNum type="arabicPeriod"/>
            </a:pPr>
            <a:r>
              <a:rPr lang="en-SG" dirty="0"/>
              <a:t>Explain demo</a:t>
            </a:r>
          </a:p>
          <a:p>
            <a:pPr marL="474653" lvl="2" indent="-228600">
              <a:buAutoNum type="arabicPeriod"/>
            </a:pPr>
            <a:r>
              <a:rPr lang="en-SG" dirty="0"/>
              <a:t>Go line by line</a:t>
            </a:r>
          </a:p>
          <a:p>
            <a:pPr marL="474653" lvl="2" indent="-228600">
              <a:buAutoNum type="arabicPeriod"/>
            </a:pPr>
            <a:r>
              <a:rPr lang="en-SG" dirty="0"/>
              <a:t>Show Variables</a:t>
            </a:r>
          </a:p>
          <a:p>
            <a:pPr marL="474653" lvl="2" indent="-228600">
              <a:buAutoNum type="arabicPeriod"/>
            </a:pPr>
            <a:r>
              <a:rPr lang="en-SG" dirty="0"/>
              <a:t>Show Data Viewer</a:t>
            </a:r>
          </a:p>
          <a:p>
            <a:pPr marL="474653" lvl="2" indent="-228600">
              <a:buAutoNum type="arabicPeriod"/>
            </a:pPr>
            <a:r>
              <a:rPr lang="en-SG" dirty="0"/>
              <a:t>Show Plot Viewer</a:t>
            </a:r>
          </a:p>
          <a:p>
            <a:pPr marL="474653" lvl="2" indent="-228600">
              <a:buAutoNum type="arabicPeriod"/>
            </a:pPr>
            <a:r>
              <a:rPr lang="en-SG" dirty="0"/>
              <a:t>Run by line (aka Debug)</a:t>
            </a:r>
          </a:p>
          <a:p>
            <a:pPr marL="474653" lvl="2" indent="-228600">
              <a:buAutoNum type="arabicPeriod"/>
            </a:pPr>
            <a:r>
              <a:rPr lang="en-SG" dirty="0"/>
              <a:t>Convert to Python Script</a:t>
            </a:r>
          </a:p>
          <a:p>
            <a:pPr marL="474653" lvl="2" indent="-228600">
              <a:buAutoNum type="arabicPeriod"/>
            </a:pPr>
            <a:r>
              <a:rPr lang="en-SG" dirty="0"/>
              <a:t>Gather Notebook</a:t>
            </a:r>
          </a:p>
          <a:p>
            <a:pPr marL="474653" lvl="2" indent="-228600">
              <a:buAutoNum type="arabicPeriod"/>
            </a:pPr>
            <a:endParaRPr lang="en-SG" dirty="0"/>
          </a:p>
          <a:p>
            <a:pPr marL="228600" indent="-228600">
              <a:buAutoNum type="arabicPeriod"/>
            </a:pPr>
            <a:r>
              <a:rPr lang="en-SG"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0857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Slides on …</a:t>
            </a:r>
          </a:p>
          <a:p>
            <a:r>
              <a:rPr lang="en-SG" dirty="0"/>
              <a:t>Demo:</a:t>
            </a:r>
          </a:p>
          <a:p>
            <a:r>
              <a:rPr lang="en-SG" dirty="0"/>
              <a:t>https://aka.ms/pythonvscode</a:t>
            </a:r>
          </a:p>
          <a:p>
            <a:pPr marL="228600" indent="-228600">
              <a:buAutoNum type="arabicPeriod"/>
            </a:pPr>
            <a:r>
              <a:rPr lang="en-SG" dirty="0"/>
              <a:t>Open Visual Studio Code, install Python extension</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hlinkClick r:id="rId3"/>
              </a:rPr>
              <a:t>https://devblogs.microsoft.com/python/python-in-visual-studio-code-august-2020-release/</a:t>
            </a:r>
            <a:endParaRPr lang="en-SG" dirty="0"/>
          </a:p>
          <a:p>
            <a:pPr marL="388337" lvl="1" indent="-228600">
              <a:buAutoNum type="arabicPeriod"/>
            </a:pPr>
            <a:r>
              <a:rPr lang="en-US" dirty="0"/>
              <a:t>Support for multiple Python interactive windows</a:t>
            </a:r>
            <a:endParaRPr lang="en-SG" dirty="0"/>
          </a:p>
          <a:p>
            <a:pPr marL="228600" indent="-228600">
              <a:buAutoNum type="arabicPeriod"/>
            </a:pPr>
            <a:r>
              <a:rPr lang="en-SG" dirty="0"/>
              <a:t>Notebooks:</a:t>
            </a:r>
          </a:p>
          <a:p>
            <a:pPr marL="388337" lvl="1" indent="-228600">
              <a:buAutoNum type="arabicPeriod"/>
            </a:pPr>
            <a:r>
              <a:rPr lang="en-SG" dirty="0">
                <a:hlinkClick r:id="rId4"/>
              </a:rPr>
              <a:t>https://devblogs.microsoft.com/python/notebooks-are-getting-revamped/</a:t>
            </a:r>
            <a:endParaRPr lang="en-SG" dirty="0"/>
          </a:p>
          <a:p>
            <a:pPr marL="388337" marR="0" lvl="1" indent="-228600" algn="l" defTabSz="685775" rtl="0" eaLnBrk="1" fontAlgn="auto" latinLnBrk="0" hangingPunct="1">
              <a:lnSpc>
                <a:spcPct val="90000"/>
              </a:lnSpc>
              <a:spcBef>
                <a:spcPts val="0"/>
              </a:spcBef>
              <a:spcAft>
                <a:spcPts val="250"/>
              </a:spcAft>
              <a:buClrTx/>
              <a:buSzTx/>
              <a:buFont typeface="Arial" pitchFamily="34" charset="0"/>
              <a:buAutoNum type="arabicPeriod"/>
              <a:tabLst/>
              <a:defRPr/>
            </a:pPr>
            <a:r>
              <a:rPr lang="en-SG" dirty="0">
                <a:hlinkClick r:id="rId5"/>
              </a:rPr>
              <a:t>https://devblogs.microsoft.com/python/python-in-visual-studio-code-july-2020-release/</a:t>
            </a:r>
            <a:r>
              <a:rPr lang="en-SG" dirty="0"/>
              <a:t> - Gather extension, </a:t>
            </a:r>
            <a:r>
              <a:rPr lang="en-US" b="1" i="0" dirty="0">
                <a:solidFill>
                  <a:srgbClr val="333333"/>
                </a:solidFill>
                <a:effectLst/>
                <a:latin typeface="Segoe UI" panose="020B0502040204020203" pitchFamily="34" charset="0"/>
              </a:rPr>
              <a:t>Exporting Notebooks to HTML and PDF, </a:t>
            </a:r>
            <a:endParaRPr lang="en-SG" dirty="0"/>
          </a:p>
          <a:p>
            <a:pPr marL="388337" lvl="1" indent="-228600">
              <a:buAutoNum type="arabicPeriod"/>
            </a:pPr>
            <a:endParaRPr lang="en-SG" dirty="0"/>
          </a:p>
          <a:p>
            <a:pPr marL="228600" indent="-228600">
              <a:buAutoNum type="arabicPeriod"/>
            </a:pPr>
            <a:r>
              <a:rPr lang="en-SG" dirty="0"/>
              <a:t>..</a:t>
            </a:r>
          </a:p>
          <a:p>
            <a:pPr marL="228600" indent="-228600">
              <a:buAutoNum type="arabicPeriod"/>
            </a:pPr>
            <a:endParaRPr lang="en-SG" dirty="0"/>
          </a:p>
          <a:p>
            <a:pPr marL="0" indent="0">
              <a:buNone/>
            </a:pPr>
            <a:r>
              <a:rPr lang="en-SG" dirty="0"/>
              <a:t>Demo</a:t>
            </a:r>
          </a:p>
          <a:p>
            <a:pPr marL="0" indent="0">
              <a:buNone/>
            </a:pPr>
            <a:r>
              <a:rPr lang="en-SG" dirty="0">
                <a:hlinkClick r:id="rId6"/>
              </a:rPr>
              <a:t>https://devblogs.microsoft.com/python/enhance-your-azure-machine-learning-experience-with-the-vs-code-extension/</a:t>
            </a:r>
            <a:endParaRPr lang="en-SG" dirty="0"/>
          </a:p>
          <a:p>
            <a:pPr marL="228600" indent="-228600">
              <a:buAutoNum type="arabicPeriod"/>
            </a:pPr>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16526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Slides on …</a:t>
            </a:r>
          </a:p>
          <a:p>
            <a:r>
              <a:rPr lang="en-SG" dirty="0"/>
              <a:t>Demo:</a:t>
            </a:r>
          </a:p>
          <a:p>
            <a:r>
              <a:rPr lang="en-SG" dirty="0"/>
              <a:t>https://aka.ms/pythonvscode</a:t>
            </a:r>
          </a:p>
          <a:p>
            <a:pPr marL="228600" indent="-228600">
              <a:buAutoNum type="arabicPeriod"/>
            </a:pPr>
            <a:r>
              <a:rPr lang="en-SG" dirty="0"/>
              <a:t>Open Visual Studio Code, install Python extension</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hlinkClick r:id="rId3"/>
              </a:rPr>
              <a:t>https://devblogs.microsoft.com/python/python-in-visual-studio-code-august-2020-release/</a:t>
            </a:r>
            <a:endParaRPr lang="en-SG" dirty="0"/>
          </a:p>
          <a:p>
            <a:pPr marL="388337" lvl="1" indent="-228600">
              <a:buAutoNum type="arabicPeriod"/>
            </a:pPr>
            <a:r>
              <a:rPr lang="en-US" dirty="0"/>
              <a:t>Support for multiple Python interactive windows</a:t>
            </a:r>
            <a:endParaRPr lang="en-SG" dirty="0"/>
          </a:p>
          <a:p>
            <a:pPr marL="228600" indent="-228600">
              <a:buAutoNum type="arabicPeriod"/>
            </a:pPr>
            <a:r>
              <a:rPr lang="en-SG" dirty="0"/>
              <a:t>Notebooks:</a:t>
            </a:r>
          </a:p>
          <a:p>
            <a:pPr marL="388337" lvl="1" indent="-228600">
              <a:buAutoNum type="arabicPeriod"/>
            </a:pPr>
            <a:r>
              <a:rPr lang="en-SG" dirty="0">
                <a:hlinkClick r:id="rId4"/>
              </a:rPr>
              <a:t>https://devblogs.microsoft.com/python/notebooks-are-getting-revamped/</a:t>
            </a:r>
            <a:endParaRPr lang="en-SG" dirty="0"/>
          </a:p>
          <a:p>
            <a:pPr marL="388337" marR="0" lvl="1" indent="-228600" algn="l" defTabSz="685775" rtl="0" eaLnBrk="1" fontAlgn="auto" latinLnBrk="0" hangingPunct="1">
              <a:lnSpc>
                <a:spcPct val="90000"/>
              </a:lnSpc>
              <a:spcBef>
                <a:spcPts val="0"/>
              </a:spcBef>
              <a:spcAft>
                <a:spcPts val="250"/>
              </a:spcAft>
              <a:buClrTx/>
              <a:buSzTx/>
              <a:buFont typeface="Arial" pitchFamily="34" charset="0"/>
              <a:buAutoNum type="arabicPeriod"/>
              <a:tabLst/>
              <a:defRPr/>
            </a:pPr>
            <a:r>
              <a:rPr lang="en-SG" dirty="0">
                <a:hlinkClick r:id="rId5"/>
              </a:rPr>
              <a:t>https://devblogs.microsoft.com/python/python-in-visual-studio-code-july-2020-release/</a:t>
            </a:r>
            <a:r>
              <a:rPr lang="en-SG" dirty="0"/>
              <a:t> - Gather extension, </a:t>
            </a:r>
            <a:r>
              <a:rPr lang="en-US" b="1" i="0" dirty="0">
                <a:solidFill>
                  <a:srgbClr val="333333"/>
                </a:solidFill>
                <a:effectLst/>
                <a:latin typeface="Segoe UI" panose="020B0502040204020203" pitchFamily="34" charset="0"/>
              </a:rPr>
              <a:t>Exporting Notebooks to HTML and PDF, </a:t>
            </a:r>
            <a:endParaRPr lang="en-SG" dirty="0"/>
          </a:p>
          <a:p>
            <a:pPr marL="388337" lvl="1" indent="-228600">
              <a:buAutoNum type="arabicPeriod"/>
            </a:pPr>
            <a:endParaRPr lang="en-SG" dirty="0"/>
          </a:p>
          <a:p>
            <a:pPr marL="228600" indent="-228600">
              <a:buAutoNum type="arabicPeriod"/>
            </a:pPr>
            <a:r>
              <a:rPr lang="en-SG" dirty="0"/>
              <a:t>..</a:t>
            </a:r>
          </a:p>
          <a:p>
            <a:pPr marL="228600" indent="-228600">
              <a:buAutoNum type="arabicPeriod"/>
            </a:pPr>
            <a:endParaRPr lang="en-SG" dirty="0"/>
          </a:p>
          <a:p>
            <a:pPr marL="0" indent="0">
              <a:buNone/>
            </a:pPr>
            <a:r>
              <a:rPr lang="en-SG" dirty="0"/>
              <a:t>Demo</a:t>
            </a:r>
          </a:p>
          <a:p>
            <a:pPr marL="0" indent="0">
              <a:buNone/>
            </a:pPr>
            <a:r>
              <a:rPr lang="en-SG" dirty="0">
                <a:hlinkClick r:id="rId6"/>
              </a:rPr>
              <a:t>https://devblogs.microsoft.com/python/enhance-your-azure-machine-learning-experience-with-the-vs-code-extension/</a:t>
            </a:r>
            <a:endParaRPr lang="en-SG" dirty="0"/>
          </a:p>
          <a:p>
            <a:pPr marL="228600" indent="-228600">
              <a:buAutoNum type="arabicPeriod"/>
            </a:pPr>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2335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CFBFF-73B8-4012-923E-5A7CE0ED5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18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SG" sz="1800" dirty="0">
                <a:effectLst/>
                <a:latin typeface="Calibri" panose="020F0502020204030204" pitchFamily="34" charset="0"/>
                <a:ea typeface="Times New Roman" panose="02020603050405020304" pitchFamily="18" charset="0"/>
              </a:rPr>
              <a:t>Link to meeting room: </a:t>
            </a:r>
            <a:r>
              <a:rPr lang="en-SG" sz="1800" u="sng" dirty="0">
                <a:solidFill>
                  <a:srgbClr val="0000FF"/>
                </a:solidFill>
                <a:effectLst/>
                <a:latin typeface="Calibri" panose="020F0502020204030204" pitchFamily="34" charset="0"/>
                <a:ea typeface="Calibri" panose="020F0502020204030204" pitchFamily="34" charset="0"/>
                <a:hlinkClick r:id="rId3"/>
              </a:rPr>
              <a:t>https://streamyard.com/kpwk25r2a3</a:t>
            </a:r>
            <a:endParaRPr lang="en-SG" sz="1800" dirty="0">
              <a:effectLst/>
              <a:latin typeface="Calibri" panose="020F0502020204030204" pitchFamily="34" charset="0"/>
              <a:ea typeface="Calibri" panose="020F0502020204030204" pitchFamily="34" charset="0"/>
            </a:endParaRPr>
          </a:p>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1821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Slides on …</a:t>
            </a:r>
          </a:p>
          <a:p>
            <a:r>
              <a:rPr lang="en-SG" dirty="0"/>
              <a:t>Demo:</a:t>
            </a:r>
          </a:p>
          <a:p>
            <a:r>
              <a:rPr lang="en-SG" dirty="0"/>
              <a:t>https://aka.ms/pythonvscode</a:t>
            </a:r>
          </a:p>
          <a:p>
            <a:pPr marL="228600" indent="-228600">
              <a:buAutoNum type="arabicPeriod"/>
            </a:pPr>
            <a:r>
              <a:rPr lang="en-SG" dirty="0"/>
              <a:t>Open Visual Studio Code, install Python extension</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t>.</a:t>
            </a:r>
          </a:p>
          <a:p>
            <a:pPr marL="228600" indent="-228600">
              <a:buAutoNum type="arabicPeriod"/>
            </a:pPr>
            <a:r>
              <a:rPr lang="en-SG" dirty="0">
                <a:hlinkClick r:id="rId3"/>
              </a:rPr>
              <a:t>https://devblogs.microsoft.com/python/python-in-visual-studio-code-august-2020-release/</a:t>
            </a:r>
            <a:endParaRPr lang="en-SG" dirty="0"/>
          </a:p>
          <a:p>
            <a:pPr marL="388337" lvl="1" indent="-228600">
              <a:buAutoNum type="arabicPeriod"/>
            </a:pPr>
            <a:r>
              <a:rPr lang="en-US" dirty="0"/>
              <a:t>Support for multiple Python interactive windows</a:t>
            </a:r>
            <a:endParaRPr lang="en-SG" dirty="0"/>
          </a:p>
          <a:p>
            <a:pPr marL="228600" indent="-228600">
              <a:buAutoNum type="arabicPeriod"/>
            </a:pPr>
            <a:r>
              <a:rPr lang="en-SG" dirty="0"/>
              <a:t>Notebooks:</a:t>
            </a:r>
          </a:p>
          <a:p>
            <a:pPr marL="388337" lvl="1" indent="-228600">
              <a:buAutoNum type="arabicPeriod"/>
            </a:pPr>
            <a:r>
              <a:rPr lang="en-SG" dirty="0">
                <a:hlinkClick r:id="rId4"/>
              </a:rPr>
              <a:t>https://devblogs.microsoft.com/python/notebooks-are-getting-revamped/</a:t>
            </a:r>
            <a:endParaRPr lang="en-SG" dirty="0"/>
          </a:p>
          <a:p>
            <a:pPr marL="388337" marR="0" lvl="1" indent="-228600" algn="l" defTabSz="685775" rtl="0" eaLnBrk="1" fontAlgn="auto" latinLnBrk="0" hangingPunct="1">
              <a:lnSpc>
                <a:spcPct val="90000"/>
              </a:lnSpc>
              <a:spcBef>
                <a:spcPts val="0"/>
              </a:spcBef>
              <a:spcAft>
                <a:spcPts val="250"/>
              </a:spcAft>
              <a:buClrTx/>
              <a:buSzTx/>
              <a:buFont typeface="Arial" pitchFamily="34" charset="0"/>
              <a:buAutoNum type="arabicPeriod"/>
              <a:tabLst/>
              <a:defRPr/>
            </a:pPr>
            <a:r>
              <a:rPr lang="en-SG" dirty="0">
                <a:hlinkClick r:id="rId5"/>
              </a:rPr>
              <a:t>https://devblogs.microsoft.com/python/python-in-visual-studio-code-july-2020-release/</a:t>
            </a:r>
            <a:r>
              <a:rPr lang="en-SG" dirty="0"/>
              <a:t> - Gather extension, </a:t>
            </a:r>
            <a:r>
              <a:rPr lang="en-US" b="1" i="0" dirty="0">
                <a:solidFill>
                  <a:srgbClr val="333333"/>
                </a:solidFill>
                <a:effectLst/>
                <a:latin typeface="Segoe UI" panose="020B0502040204020203" pitchFamily="34" charset="0"/>
              </a:rPr>
              <a:t>Exporting Notebooks to HTML and PDF, </a:t>
            </a:r>
            <a:endParaRPr lang="en-SG" dirty="0"/>
          </a:p>
          <a:p>
            <a:pPr marL="388337" lvl="1" indent="-228600">
              <a:buAutoNum type="arabicPeriod"/>
            </a:pPr>
            <a:endParaRPr lang="en-SG" dirty="0"/>
          </a:p>
          <a:p>
            <a:pPr marL="228600" indent="-228600">
              <a:buAutoNum type="arabicPeriod"/>
            </a:pPr>
            <a:r>
              <a:rPr lang="en-SG" dirty="0"/>
              <a:t>..</a:t>
            </a:r>
          </a:p>
          <a:p>
            <a:pPr marL="228600" indent="-228600">
              <a:buAutoNum type="arabicPeriod"/>
            </a:pPr>
            <a:endParaRPr lang="en-SG" dirty="0"/>
          </a:p>
          <a:p>
            <a:pPr marL="0" indent="0">
              <a:buNone/>
            </a:pPr>
            <a:r>
              <a:rPr lang="en-SG" dirty="0"/>
              <a:t>Demo</a:t>
            </a:r>
          </a:p>
          <a:p>
            <a:pPr marL="0" indent="0">
              <a:buNone/>
            </a:pPr>
            <a:r>
              <a:rPr lang="en-SG" dirty="0">
                <a:hlinkClick r:id="rId6"/>
              </a:rPr>
              <a:t>https://devblogs.microsoft.com/python/enhance-your-azure-machine-learning-experience-with-the-vs-code-extension/</a:t>
            </a:r>
            <a:endParaRPr lang="en-SG" dirty="0"/>
          </a:p>
          <a:p>
            <a:pPr marL="228600" indent="-228600">
              <a:buAutoNum type="arabicPeriod"/>
            </a:pPr>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0789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hlinkClick r:id="rId3"/>
              </a:rPr>
              <a:t>https://insights.stackoverflow.com/survey/2019#development-environments-and-tools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9/12/2020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74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hlinkClick r:id="rId3"/>
              </a:rPr>
              <a:t>https://www.jetbrains.com/lp/python-developers-survey-2019/</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43821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Hello World</a:t>
            </a:r>
          </a:p>
          <a:p>
            <a:pPr marL="388337" lvl="1" indent="-228600">
              <a:buAutoNum type="arabicPeriod"/>
            </a:pPr>
            <a:r>
              <a:rPr lang="en-SG" dirty="0"/>
              <a:t>Open </a:t>
            </a:r>
            <a:r>
              <a:rPr lang="en-SG" dirty="0" err="1"/>
              <a:t>VSCode</a:t>
            </a:r>
            <a:r>
              <a:rPr lang="en-SG" dirty="0"/>
              <a:t> and Add extension</a:t>
            </a:r>
          </a:p>
          <a:p>
            <a:pPr marL="388337" lvl="1" indent="-228600">
              <a:buAutoNum type="arabicPeriod"/>
            </a:pPr>
            <a:r>
              <a:rPr lang="en-SG" dirty="0"/>
              <a:t>Explain environment and change environment</a:t>
            </a:r>
          </a:p>
          <a:p>
            <a:pPr marL="388337" lvl="1" indent="-228600">
              <a:buAutoNum type="arabicPeriod"/>
            </a:pPr>
            <a:r>
              <a:rPr lang="en-SG" dirty="0"/>
              <a:t>Create new file, print Hello World</a:t>
            </a:r>
          </a:p>
          <a:p>
            <a:pPr marL="388337" lvl="1" indent="-228600">
              <a:buAutoNum type="arabicPeriod"/>
            </a:pPr>
            <a:r>
              <a:rPr lang="en-SG" dirty="0"/>
              <a:t>Add # %% (show Interactive Python window)</a:t>
            </a:r>
          </a:p>
          <a:p>
            <a:pPr marL="388337" lvl="1" indent="-228600">
              <a:buAutoNum type="arabicPeriod"/>
            </a:pPr>
            <a:r>
              <a:rPr lang="en-SG" dirty="0"/>
              <a:t>Create new NB (explain you can do that with new file or Using CTRL+SHIFT +P and Python:….)</a:t>
            </a:r>
          </a:p>
          <a:p>
            <a:pPr marL="388337" lvl="1" indent="-228600">
              <a:buAutoNum type="arabicPeriod"/>
            </a:pPr>
            <a:r>
              <a:rPr lang="en-SG" dirty="0"/>
              <a:t>Explain NB interface</a:t>
            </a:r>
          </a:p>
          <a:p>
            <a:pPr marL="388337" lvl="1" indent="-228600">
              <a:buAutoNum type="arabicPeriod"/>
            </a:pPr>
            <a:r>
              <a:rPr lang="en-SG" dirty="0"/>
              <a:t>Do hello world on the NB</a:t>
            </a:r>
          </a:p>
          <a:p>
            <a:pPr marL="474653" lvl="2" indent="-228600">
              <a:buAutoNum type="arabicPeriod"/>
            </a:pPr>
            <a:r>
              <a:rPr lang="en-SG" dirty="0"/>
              <a:t>CTRL Enter vs run</a:t>
            </a:r>
          </a:p>
          <a:p>
            <a:pPr marL="388337" lvl="1" indent="-228600">
              <a:buAutoNum type="arabicPeriod"/>
            </a:pPr>
            <a:r>
              <a:rPr lang="en-SG" dirty="0"/>
              <a:t>More complex example (Strava)</a:t>
            </a:r>
          </a:p>
          <a:p>
            <a:pPr marL="474653" lvl="2" indent="-228600">
              <a:buAutoNum type="arabicPeriod"/>
            </a:pPr>
            <a:r>
              <a:rPr lang="en-SG" dirty="0"/>
              <a:t>Explain demo</a:t>
            </a:r>
          </a:p>
          <a:p>
            <a:pPr marL="474653" lvl="2" indent="-228600">
              <a:buAutoNum type="arabicPeriod"/>
            </a:pPr>
            <a:r>
              <a:rPr lang="en-SG" dirty="0"/>
              <a:t>Go line by line</a:t>
            </a:r>
          </a:p>
          <a:p>
            <a:pPr marL="474653" lvl="2" indent="-228600">
              <a:buAutoNum type="arabicPeriod"/>
            </a:pPr>
            <a:r>
              <a:rPr lang="en-SG" dirty="0"/>
              <a:t>Show Variables</a:t>
            </a:r>
          </a:p>
          <a:p>
            <a:pPr marL="474653" lvl="2" indent="-228600">
              <a:buAutoNum type="arabicPeriod"/>
            </a:pPr>
            <a:r>
              <a:rPr lang="en-SG" dirty="0"/>
              <a:t>Show Data Viewer</a:t>
            </a:r>
          </a:p>
          <a:p>
            <a:pPr marL="474653" lvl="2" indent="-228600">
              <a:buAutoNum type="arabicPeriod"/>
            </a:pPr>
            <a:r>
              <a:rPr lang="en-SG" dirty="0"/>
              <a:t>Show Plot Viewer</a:t>
            </a:r>
          </a:p>
          <a:p>
            <a:pPr marL="474653" lvl="2" indent="-228600">
              <a:buAutoNum type="arabicPeriod"/>
            </a:pPr>
            <a:r>
              <a:rPr lang="en-SG" dirty="0"/>
              <a:t>Run by line (aka Debug)</a:t>
            </a:r>
          </a:p>
          <a:p>
            <a:pPr marL="474653" lvl="2" indent="-228600">
              <a:buAutoNum type="arabicPeriod"/>
            </a:pPr>
            <a:r>
              <a:rPr lang="en-SG" dirty="0"/>
              <a:t>Convert to Python Script</a:t>
            </a:r>
          </a:p>
          <a:p>
            <a:pPr marL="474653" lvl="2" indent="-228600">
              <a:buAutoNum type="arabicPeriod"/>
            </a:pPr>
            <a:r>
              <a:rPr lang="en-SG" dirty="0"/>
              <a:t>Gather Notebook</a:t>
            </a:r>
          </a:p>
          <a:p>
            <a:pPr marL="474653" lvl="2" indent="-228600">
              <a:buAutoNum type="arabicPeriod"/>
            </a:pPr>
            <a:endParaRPr lang="en-SG" dirty="0"/>
          </a:p>
          <a:p>
            <a:pPr marL="228600" indent="-228600">
              <a:buAutoNum type="arabicPeriod"/>
            </a:pPr>
            <a:r>
              <a:rPr lang="en-SG"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5A7CCE5-A81C-4FDF-9B17-F6F1E7000FE4}" type="datetime8">
              <a:rPr lang="en-US" smtClean="0"/>
              <a:t>9/12/2020 7:09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99914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dirty="0"/>
              <a:t>Productive, Open platform</a:t>
            </a:r>
            <a:endParaRPr lang="en-US" b="1" dirty="0"/>
          </a:p>
        </p:txBody>
      </p:sp>
    </p:spTree>
    <p:extLst>
      <p:ext uri="{BB962C8B-B14F-4D97-AF65-F5344CB8AC3E}">
        <p14:creationId xmlns:p14="http://schemas.microsoft.com/office/powerpoint/2010/main" val="3386007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https://docs.microsoft.com/en-us/azure/machine-learning/concept-azure-machine-learning-architecture?view=azure-ml-py</a:t>
            </a:r>
            <a:endParaRPr lang="en-US" dirty="0"/>
          </a:p>
          <a:p>
            <a:pPr marL="0" marR="0" lvl="0" indent="0" algn="l" defTabSz="685775" rtl="0" eaLnBrk="1" fontAlgn="auto" latinLnBrk="0" hangingPunct="1">
              <a:lnSpc>
                <a:spcPct val="90000"/>
              </a:lnSpc>
              <a:spcBef>
                <a:spcPts val="0"/>
              </a:spcBef>
              <a:spcAft>
                <a:spcPts val="250"/>
              </a:spcAft>
              <a:buClrTx/>
              <a:buSzTx/>
              <a:buFontTx/>
              <a:buNone/>
              <a:tabLst/>
              <a:defRPr/>
            </a:pPr>
            <a:r>
              <a:rPr lang="en-US" dirty="0"/>
              <a:t>Productive, Open platform</a:t>
            </a:r>
            <a:endParaRPr lang="en-US" b="1"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9/12/2020 7:09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24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https://docs.microsoft.com/en-us/azure/machine-learning/concept-workspace?view=azure-ml-py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96950-ED88-47BE-A695-BB2C0363AE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50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7" name="Text Placeholder 6">
            <a:extLst>
              <a:ext uri="{FF2B5EF4-FFF2-40B4-BE49-F238E27FC236}">
                <a16:creationId xmlns:a16="http://schemas.microsoft.com/office/drawing/2014/main" id="{BD5B5418-980D-C64C-AD17-C5AB88362FAB}"/>
              </a:ext>
            </a:extLst>
          </p:cNvPr>
          <p:cNvSpPr>
            <a:spLocks noGrp="1"/>
          </p:cNvSpPr>
          <p:nvPr>
            <p:ph type="body" sz="quarter" idx="29"/>
          </p:nvPr>
        </p:nvSpPr>
        <p:spPr>
          <a:xfrm>
            <a:off x="342901" y="1272749"/>
            <a:ext cx="8458199" cy="3512374"/>
          </a:xfrm>
        </p:spPr>
        <p:txBody>
          <a:bodyPr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2">
            <a:extLst>
              <a:ext uri="{FF2B5EF4-FFF2-40B4-BE49-F238E27FC236}">
                <a16:creationId xmlns:a16="http://schemas.microsoft.com/office/drawing/2014/main" id="{6B626967-13A6-5E44-8B68-644F116A88F8}"/>
              </a:ext>
            </a:extLst>
          </p:cNvPr>
          <p:cNvSpPr>
            <a:spLocks noGrp="1"/>
          </p:cNvSpPr>
          <p:nvPr>
            <p:ph type="title"/>
          </p:nvPr>
        </p:nvSpPr>
        <p:spPr>
          <a:xfrm>
            <a:off x="342901" y="342900"/>
            <a:ext cx="8458199" cy="415499"/>
          </a:xfrm>
          <a:prstGeom prst="rect">
            <a:avLst/>
          </a:prstGeom>
        </p:spPr>
        <p:txBody>
          <a:bodyPr vert="horz" lIns="0" tIns="0" rIns="0" bIns="0" rtlCol="0" anchor="t">
            <a:sp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97A4E890-8C60-8448-A72C-8A5695728492}"/>
              </a:ext>
            </a:extLst>
          </p:cNvPr>
          <p:cNvSpPr>
            <a:spLocks noGrp="1"/>
          </p:cNvSpPr>
          <p:nvPr>
            <p:ph type="subTitle" idx="27"/>
          </p:nvPr>
        </p:nvSpPr>
        <p:spPr>
          <a:xfrm>
            <a:off x="342900" y="758399"/>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6325184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dirty="0"/>
          </a:p>
        </p:txBody>
      </p:sp>
      <p:sp>
        <p:nvSpPr>
          <p:cNvPr id="12" name="Subtitle 2">
            <a:extLst>
              <a:ext uri="{FF2B5EF4-FFF2-40B4-BE49-F238E27FC236}">
                <a16:creationId xmlns:a16="http://schemas.microsoft.com/office/drawing/2014/main" id="{8BF14812-92BB-1040-B95E-53C3D7DB3B75}"/>
              </a:ext>
            </a:extLst>
          </p:cNvPr>
          <p:cNvSpPr>
            <a:spLocks noGrp="1"/>
          </p:cNvSpPr>
          <p:nvPr>
            <p:ph type="subTitle" idx="28" hasCustomPrompt="1"/>
          </p:nvPr>
        </p:nvSpPr>
        <p:spPr>
          <a:xfrm>
            <a:off x="342901" y="788670"/>
            <a:ext cx="4235567" cy="514350"/>
          </a:xfrm>
        </p:spPr>
        <p:txBody>
          <a:bodyPr anchor="b"/>
          <a:lstStyle>
            <a:lvl1pPr marL="0" indent="0" algn="l">
              <a:buNone/>
              <a:defRPr sz="1800" b="1" i="0" spc="-45" baseline="0">
                <a:solidFill>
                  <a:schemeClr val="tx2"/>
                </a:solidFill>
                <a:latin typeface="Segoe UI Semibold" charset="0"/>
                <a:ea typeface="Segoe UI Semibold" charset="0"/>
                <a:cs typeface="Segoe UI Semibold"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Column 1</a:t>
            </a:r>
          </a:p>
        </p:txBody>
      </p:sp>
      <p:sp>
        <p:nvSpPr>
          <p:cNvPr id="15" name="Text Placeholder 6">
            <a:extLst>
              <a:ext uri="{FF2B5EF4-FFF2-40B4-BE49-F238E27FC236}">
                <a16:creationId xmlns:a16="http://schemas.microsoft.com/office/drawing/2014/main" id="{657BC73F-F41A-584D-810D-9816905F2961}"/>
              </a:ext>
            </a:extLst>
          </p:cNvPr>
          <p:cNvSpPr>
            <a:spLocks noGrp="1"/>
          </p:cNvSpPr>
          <p:nvPr>
            <p:ph type="body" sz="quarter" idx="29"/>
          </p:nvPr>
        </p:nvSpPr>
        <p:spPr>
          <a:xfrm>
            <a:off x="342901" y="1303021"/>
            <a:ext cx="4235567" cy="34821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2">
            <a:extLst>
              <a:ext uri="{FF2B5EF4-FFF2-40B4-BE49-F238E27FC236}">
                <a16:creationId xmlns:a16="http://schemas.microsoft.com/office/drawing/2014/main" id="{24F8C00F-9184-7A42-8F2F-0380AA0826F9}"/>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1" i="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17" name="Subtitle 2">
            <a:extLst>
              <a:ext uri="{FF2B5EF4-FFF2-40B4-BE49-F238E27FC236}">
                <a16:creationId xmlns:a16="http://schemas.microsoft.com/office/drawing/2014/main" id="{78DF5B44-C793-8C40-A451-E7C6DDF5BABD}"/>
              </a:ext>
            </a:extLst>
          </p:cNvPr>
          <p:cNvSpPr txBox="1">
            <a:spLocks/>
          </p:cNvSpPr>
          <p:nvPr userDrawn="1"/>
        </p:nvSpPr>
        <p:spPr>
          <a:xfrm>
            <a:off x="4578468" y="788670"/>
            <a:ext cx="4235567" cy="514350"/>
          </a:xfrm>
          <a:prstGeom prst="rect">
            <a:avLst/>
          </a:prstGeom>
        </p:spPr>
        <p:txBody>
          <a:bodyPr vert="horz" lIns="0" tIns="0" rIns="0" bIns="0" rtlCol="0" anchor="b">
            <a:noAutofit/>
          </a:bodyPr>
          <a:lstStyle>
            <a:lvl1pPr marL="0" indent="0" algn="l" defTabSz="914132" rtl="0" eaLnBrk="1" latinLnBrk="0" hangingPunct="1">
              <a:lnSpc>
                <a:spcPct val="100000"/>
              </a:lnSpc>
              <a:spcBef>
                <a:spcPts val="1200"/>
              </a:spcBef>
              <a:spcAft>
                <a:spcPts val="0"/>
              </a:spcAft>
              <a:buClr>
                <a:schemeClr val="bg1"/>
              </a:buClr>
              <a:buSzPct val="120000"/>
              <a:buFontTx/>
              <a:buNone/>
              <a:defRPr lang="en-US" sz="2400" b="1" i="0" kern="1200" spc="-60" baseline="0">
                <a:solidFill>
                  <a:schemeClr val="tx2"/>
                </a:solidFill>
                <a:effectLst/>
                <a:latin typeface="Segoe UI Semibold" charset="0"/>
                <a:ea typeface="Segoe UI Semibold" charset="0"/>
                <a:cs typeface="Segoe UI Semibold" charset="0"/>
              </a:defRPr>
            </a:lvl1pPr>
            <a:lvl2pPr marL="457200" indent="0" algn="ctr" defTabSz="914132" rtl="0" eaLnBrk="1" latinLnBrk="0" hangingPunct="1">
              <a:lnSpc>
                <a:spcPct val="100000"/>
              </a:lnSpc>
              <a:spcBef>
                <a:spcPts val="600"/>
              </a:spcBef>
              <a:spcAft>
                <a:spcPts val="600"/>
              </a:spcAft>
              <a:buClrTx/>
              <a:buSzPct val="110000"/>
              <a:buFont typeface="Arial" panose="020B0604020202020204" pitchFamily="34" charset="0"/>
              <a:buNone/>
              <a:tabLst/>
              <a:defRPr lang="en-US" sz="2000" b="0" i="0" kern="1200" spc="0" baseline="0">
                <a:solidFill>
                  <a:schemeClr val="tx1"/>
                </a:solidFill>
                <a:effectLst/>
                <a:latin typeface="Segoe UI" charset="0"/>
                <a:ea typeface="Segoe UI" charset="0"/>
                <a:cs typeface="Segoe UI" charset="0"/>
              </a:defRPr>
            </a:lvl2pPr>
            <a:lvl3pPr marL="914400" indent="0" algn="ctr" defTabSz="914132" rtl="0" eaLnBrk="1" latinLnBrk="0" hangingPunct="1">
              <a:lnSpc>
                <a:spcPct val="100000"/>
              </a:lnSpc>
              <a:spcBef>
                <a:spcPts val="0"/>
              </a:spcBef>
              <a:spcAft>
                <a:spcPts val="600"/>
              </a:spcAft>
              <a:buClrTx/>
              <a:buSzPct val="100000"/>
              <a:buFont typeface="Arial" charset="0"/>
              <a:buNone/>
              <a:tabLst/>
              <a:defRPr lang="en-US" sz="1800" b="0" i="0" kern="1200" spc="0" baseline="0">
                <a:solidFill>
                  <a:schemeClr val="tx1"/>
                </a:solidFill>
                <a:effectLst/>
                <a:latin typeface="Segoe UI" charset="0"/>
                <a:ea typeface="Segoe UI" charset="0"/>
                <a:cs typeface="Segoe UI" charset="0"/>
              </a:defRPr>
            </a:lvl3pPr>
            <a:lvl4pPr marL="1371600" indent="0" algn="ctr" defTabSz="914132" rtl="0" eaLnBrk="1" latinLnBrk="0" hangingPunct="1">
              <a:lnSpc>
                <a:spcPct val="100000"/>
              </a:lnSpc>
              <a:spcBef>
                <a:spcPts val="300"/>
              </a:spcBef>
              <a:spcAft>
                <a:spcPts val="300"/>
              </a:spcAft>
              <a:buClrTx/>
              <a:buFont typeface="Arial" charset="0"/>
              <a:buNone/>
              <a:tabLst/>
              <a:defRPr lang="en-US" sz="1600" b="1" i="0" kern="1200" spc="0" baseline="0">
                <a:solidFill>
                  <a:schemeClr val="tx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1828800" indent="0" algn="ctr" defTabSz="914132" rtl="0" eaLnBrk="1" latinLnBrk="0" hangingPunct="1">
              <a:lnSpc>
                <a:spcPct val="100000"/>
              </a:lnSpc>
              <a:spcBef>
                <a:spcPts val="300"/>
              </a:spcBef>
              <a:spcAft>
                <a:spcPts val="300"/>
              </a:spcAft>
              <a:buClrTx/>
              <a:buFont typeface="Arial"/>
              <a:buNone/>
              <a:tabLst/>
              <a:defRPr lang="en-US" sz="1600" b="0" i="0" kern="1200" spc="0" baseline="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300"/>
              </a:spcBef>
              <a:spcAft>
                <a:spcPts val="300"/>
              </a:spcAft>
              <a:buFont typeface="Arial" panose="020B0604020202020204" pitchFamily="34" charset="0"/>
              <a:buNone/>
              <a:tabLst/>
              <a:defRPr sz="1600" kern="1200" spc="0" baseline="0">
                <a:solidFill>
                  <a:schemeClr val="tx2"/>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tx2"/>
                </a:solidFill>
              </a:rPr>
              <a:t>Column 2</a:t>
            </a:r>
          </a:p>
        </p:txBody>
      </p:sp>
      <p:sp>
        <p:nvSpPr>
          <p:cNvPr id="18" name="Text Placeholder 6">
            <a:extLst>
              <a:ext uri="{FF2B5EF4-FFF2-40B4-BE49-F238E27FC236}">
                <a16:creationId xmlns:a16="http://schemas.microsoft.com/office/drawing/2014/main" id="{03010A5F-A5ED-FA46-B301-7C132408E5AA}"/>
              </a:ext>
            </a:extLst>
          </p:cNvPr>
          <p:cNvSpPr>
            <a:spLocks noGrp="1"/>
          </p:cNvSpPr>
          <p:nvPr>
            <p:ph type="body" sz="quarter" idx="30"/>
          </p:nvPr>
        </p:nvSpPr>
        <p:spPr>
          <a:xfrm>
            <a:off x="4578468" y="1303021"/>
            <a:ext cx="4235567" cy="3482102"/>
          </a:xfrm>
        </p:spPr>
        <p:txBody>
          <a:bodyPr lIns="182880"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347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3599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7" name="Text Placeholder 6">
            <a:extLst>
              <a:ext uri="{FF2B5EF4-FFF2-40B4-BE49-F238E27FC236}">
                <a16:creationId xmlns:a16="http://schemas.microsoft.com/office/drawing/2014/main" id="{5D6C0661-E3C4-6B46-9ADC-CDA1A1F23276}"/>
              </a:ext>
            </a:extLst>
          </p:cNvPr>
          <p:cNvSpPr>
            <a:spLocks noGrp="1"/>
          </p:cNvSpPr>
          <p:nvPr>
            <p:ph type="body" sz="quarter" idx="29"/>
          </p:nvPr>
        </p:nvSpPr>
        <p:spPr>
          <a:xfrm>
            <a:off x="342901" y="342901"/>
            <a:ext cx="8458199" cy="4229100"/>
          </a:xfrm>
        </p:spPr>
        <p:txBody>
          <a:bodyPr tIns="91440" rIns="182880" anchor="ctr"/>
          <a:lstStyle>
            <a:lvl1pPr>
              <a:defRPr sz="3600" b="1" i="0">
                <a:solidFill>
                  <a:schemeClr val="accent5"/>
                </a:solidFill>
                <a:latin typeface="Segoe UI Semibold" panose="020B0502040204020203" pitchFamily="34" charset="0"/>
                <a:cs typeface="Segoe UI Semibold" panose="020B0502040204020203" pitchFamily="34" charset="0"/>
              </a:defRPr>
            </a:lvl1pPr>
            <a:lvl2pPr marL="0" indent="0">
              <a:buNone/>
              <a:defRPr sz="1800">
                <a:solidFill>
                  <a:schemeClr val="tx2"/>
                </a:solidFill>
              </a:defRPr>
            </a:lvl2pPr>
            <a:lvl3pPr marL="5954" indent="0">
              <a:buNone/>
              <a:tabLst/>
              <a:defRPr>
                <a:solidFill>
                  <a:schemeClr val="accent2"/>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894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 Photo Full">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331C66-3BEB-3546-A4CA-229EF6AA19C0}"/>
              </a:ext>
            </a:extLst>
          </p:cNvPr>
          <p:cNvSpPr>
            <a:spLocks noGrp="1"/>
          </p:cNvSpPr>
          <p:nvPr>
            <p:ph type="pic" sz="quarter" idx="24" hasCustomPrompt="1"/>
          </p:nvPr>
        </p:nvSpPr>
        <p:spPr>
          <a:xfrm>
            <a:off x="2" y="0"/>
            <a:ext cx="9143274" cy="5143500"/>
          </a:xfrm>
          <a:prstGeom prst="rect">
            <a:avLst/>
          </a:prstGeom>
          <a:noFill/>
        </p:spPr>
        <p:txBody>
          <a:bodyPr tIns="182880" anchor="t"/>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8" name="Text Placeholder 6">
            <a:extLst>
              <a:ext uri="{FF2B5EF4-FFF2-40B4-BE49-F238E27FC236}">
                <a16:creationId xmlns:a16="http://schemas.microsoft.com/office/drawing/2014/main" id="{8A77BB35-2CD1-2C42-9C79-84E96FC95109}"/>
              </a:ext>
            </a:extLst>
          </p:cNvPr>
          <p:cNvSpPr>
            <a:spLocks noGrp="1"/>
          </p:cNvSpPr>
          <p:nvPr>
            <p:ph type="body" sz="quarter" idx="29"/>
          </p:nvPr>
        </p:nvSpPr>
        <p:spPr>
          <a:xfrm>
            <a:off x="342901" y="1838217"/>
            <a:ext cx="5879726" cy="1467068"/>
          </a:xfrm>
          <a:solidFill>
            <a:schemeClr val="accent6">
              <a:lumMod val="10000"/>
              <a:alpha val="80000"/>
            </a:schemeClr>
          </a:solidFill>
        </p:spPr>
        <p:txBody>
          <a:bodyPr wrap="square" lIns="182880" tIns="91440" rIns="182880" bIns="182880" anchor="ctr">
            <a:spAutoFit/>
          </a:bodyPr>
          <a:lstStyle>
            <a:lvl1pPr>
              <a:defRPr sz="3600" b="1" i="0">
                <a:solidFill>
                  <a:schemeClr val="accent5"/>
                </a:solidFill>
                <a:latin typeface="Segoe UI Semibold" panose="020B0502040204020203" pitchFamily="34" charset="0"/>
                <a:cs typeface="Segoe UI Semibold" panose="020B0502040204020203" pitchFamily="34" charset="0"/>
              </a:defRPr>
            </a:lvl1pPr>
            <a:lvl2pPr marL="0" indent="0">
              <a:buNone/>
              <a:defRPr sz="1800">
                <a:solidFill>
                  <a:schemeClr val="bg1"/>
                </a:solidFill>
              </a:defRPr>
            </a:lvl2pPr>
            <a:lvl3pPr marL="5954" indent="0">
              <a:buNone/>
              <a:tabLst/>
              <a:defRPr>
                <a:solidFill>
                  <a:schemeClr val="bg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9722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4385931" y="0"/>
            <a:ext cx="4757344" cy="5143500"/>
          </a:xfrm>
          <a:prstGeom prst="rect">
            <a:avLst/>
          </a:prstGeom>
        </p:spPr>
        <p:txBody>
          <a:bodyPr lIns="457200" tIns="457200" rIns="274320" bIns="457200" anchor="ctr" anchorCtr="0"/>
          <a:lstStyle>
            <a:lvl1pPr>
              <a:defRPr sz="2700" b="1" i="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Bold statement goes here.</a:t>
            </a:r>
          </a:p>
        </p:txBody>
      </p:sp>
      <p:sp>
        <p:nvSpPr>
          <p:cNvPr id="3" name="Picture Placeholder 2"/>
          <p:cNvSpPr>
            <a:spLocks noGrp="1"/>
          </p:cNvSpPr>
          <p:nvPr>
            <p:ph type="pic" sz="quarter" idx="11"/>
          </p:nvPr>
        </p:nvSpPr>
        <p:spPr>
          <a:xfrm>
            <a:off x="1" y="0"/>
            <a:ext cx="4385930" cy="5143500"/>
          </a:xfrm>
        </p:spPr>
        <p:txBody>
          <a:bodyPr lIns="91440" tIns="182880" rIns="91440" bIns="182880" anchor="ctr"/>
          <a:lstStyle>
            <a:lvl1pPr marL="0" indent="0" algn="ctr">
              <a:buNone/>
              <a:defRPr>
                <a:solidFill>
                  <a:srgbClr val="B4009E"/>
                </a:solidFill>
              </a:defRPr>
            </a:lvl1pPr>
          </a:lstStyle>
          <a:p>
            <a:r>
              <a:rPr lang="en-US" dirty="0"/>
              <a:t>Click icon to add picture</a:t>
            </a:r>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5191865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 Photo Righ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0" y="0"/>
            <a:ext cx="4757344" cy="5143500"/>
          </a:xfrm>
          <a:prstGeom prst="rect">
            <a:avLst/>
          </a:prstGeom>
        </p:spPr>
        <p:txBody>
          <a:bodyPr lIns="457200" tIns="457200" rIns="274320" bIns="457200" anchor="ctr" anchorCtr="0"/>
          <a:lstStyle>
            <a:lvl1pPr>
              <a:defRPr sz="2700" b="1" i="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Bold statement goes here.</a:t>
            </a:r>
          </a:p>
        </p:txBody>
      </p:sp>
      <p:sp>
        <p:nvSpPr>
          <p:cNvPr id="3" name="Picture Placeholder 2"/>
          <p:cNvSpPr>
            <a:spLocks noGrp="1"/>
          </p:cNvSpPr>
          <p:nvPr>
            <p:ph type="pic" sz="quarter" idx="11"/>
          </p:nvPr>
        </p:nvSpPr>
        <p:spPr>
          <a:xfrm>
            <a:off x="4757344" y="0"/>
            <a:ext cx="4385930" cy="5143500"/>
          </a:xfrm>
        </p:spPr>
        <p:txBody>
          <a:bodyPr lIns="91440" tIns="182880" rIns="91440" bIns="182880" anchor="ctr"/>
          <a:lstStyle>
            <a:lvl1pPr marL="0" indent="0" algn="ctr">
              <a:buNone/>
              <a:defRPr>
                <a:solidFill>
                  <a:srgbClr val="B4009E"/>
                </a:solidFill>
              </a:defRPr>
            </a:lvl1pPr>
          </a:lstStyle>
          <a:p>
            <a:r>
              <a:rPr lang="en-US" dirty="0"/>
              <a:t>Click icon to add picture</a:t>
            </a:r>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8135212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342901" y="342900"/>
            <a:ext cx="8458199" cy="542925"/>
          </a:xfrm>
          <a:prstGeom prst="rect">
            <a:avLst/>
          </a:prstGeom>
        </p:spPr>
        <p:txBody>
          <a:bodyPr vert="horz" lIns="0" tIns="0" rIns="0" bIns="0" rtlCol="0" anchor="t">
            <a:normAutofit/>
          </a:bodyPr>
          <a:lstStyle>
            <a:lvl1pPr>
              <a:defRPr sz="3300" b="0" i="0" baseline="0">
                <a:solidFill>
                  <a:schemeClr val="accent5"/>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7743824" y="885825"/>
            <a:ext cx="1057275" cy="1057275"/>
          </a:xfrm>
          <a:prstGeom prst="ellipse">
            <a:avLst/>
          </a:prstGeom>
        </p:spPr>
        <p:txBody>
          <a:bodyPr wrap="none" anchor="ctr" anchorCtr="0"/>
          <a:lstStyle>
            <a:lvl1pPr algn="ctr">
              <a:defRPr sz="1050" b="0">
                <a:solidFill>
                  <a:srgbClr val="B4009E"/>
                </a:solidFill>
              </a:defRPr>
            </a:lvl1pPr>
          </a:lstStyle>
          <a:p>
            <a:r>
              <a:rPr lang="en-US" dirty="0"/>
              <a:t>Click icon to </a:t>
            </a:r>
            <a:br>
              <a:rPr lang="en-US" dirty="0"/>
            </a:br>
            <a:r>
              <a:rPr lang="en-US" dirty="0"/>
              <a:t>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4572000" y="885825"/>
            <a:ext cx="3159097" cy="771525"/>
          </a:xfrm>
          <a:prstGeom prst="rect">
            <a:avLst/>
          </a:prstGeom>
        </p:spPr>
        <p:txBody>
          <a:bodyPr lIns="0" tIns="274320" rIns="182880" anchor="t" anchorCtr="0">
            <a:normAutofit/>
          </a:bodyPr>
          <a:lstStyle>
            <a:lvl1pPr>
              <a:lnSpc>
                <a:spcPct val="110000"/>
              </a:lnSpc>
              <a:spcBef>
                <a:spcPts val="0"/>
              </a:spcBef>
              <a:spcAft>
                <a:spcPts val="450"/>
              </a:spcAft>
              <a:defRPr sz="1200" b="0" i="0">
                <a:solidFill>
                  <a:schemeClr val="accent5"/>
                </a:solidFill>
                <a:latin typeface="Segoe UI" panose="020B0502040204020203" pitchFamily="34" charset="0"/>
                <a:ea typeface="Segoe UI" panose="020B0502040204020203" pitchFamily="34" charset="0"/>
                <a:cs typeface="Segoe UI" panose="020B0502040204020203" pitchFamily="34" charset="0"/>
              </a:defRPr>
            </a:lvl1pPr>
            <a:lvl2pPr marL="0" indent="0">
              <a:spcBef>
                <a:spcPts val="0"/>
              </a:spcBef>
              <a:buNone/>
              <a:defRPr sz="1200">
                <a:solidFill>
                  <a:schemeClr val="bg2"/>
                </a:solidFill>
              </a:defRPr>
            </a:lvl2pPr>
          </a:lstStyle>
          <a:p>
            <a:pPr lvl="0"/>
            <a:r>
              <a:rPr lang="en-US"/>
              <a:t>Twitter: @handle</a:t>
            </a:r>
          </a:p>
          <a:p>
            <a:pPr lvl="1"/>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dirty="0"/>
          </a:p>
        </p:txBody>
      </p:sp>
      <p:sp>
        <p:nvSpPr>
          <p:cNvPr id="9" name="Text Placeholder 6">
            <a:extLst>
              <a:ext uri="{FF2B5EF4-FFF2-40B4-BE49-F238E27FC236}">
                <a16:creationId xmlns:a16="http://schemas.microsoft.com/office/drawing/2014/main" id="{869583BE-18AF-0845-B733-D0C74DE15CBF}"/>
              </a:ext>
            </a:extLst>
          </p:cNvPr>
          <p:cNvSpPr>
            <a:spLocks noGrp="1"/>
          </p:cNvSpPr>
          <p:nvPr>
            <p:ph type="body" sz="quarter" idx="29"/>
          </p:nvPr>
        </p:nvSpPr>
        <p:spPr>
          <a:xfrm>
            <a:off x="342901" y="885826"/>
            <a:ext cx="4235567" cy="3899297"/>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4B963B4-9F7B-694A-A15F-1C7060CAC160}"/>
              </a:ext>
            </a:extLst>
          </p:cNvPr>
          <p:cNvSpPr>
            <a:spLocks noGrp="1"/>
          </p:cNvSpPr>
          <p:nvPr>
            <p:ph type="body" sz="quarter" idx="34"/>
          </p:nvPr>
        </p:nvSpPr>
        <p:spPr>
          <a:xfrm>
            <a:off x="4577964" y="2457450"/>
            <a:ext cx="4217173" cy="2327672"/>
          </a:xfrm>
        </p:spPr>
        <p:txBody>
          <a:bodyPr t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807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143156" y="1116095"/>
            <a:ext cx="1056963" cy="835719"/>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sp>
        <p:nvSpPr>
          <p:cNvPr id="22" name="Picture Placeholder 5"/>
          <p:cNvSpPr>
            <a:spLocks noGrp="1"/>
          </p:cNvSpPr>
          <p:nvPr>
            <p:ph type="pic" sz="quarter" idx="28"/>
          </p:nvPr>
        </p:nvSpPr>
        <p:spPr>
          <a:xfrm>
            <a:off x="4043519" y="1116095"/>
            <a:ext cx="1056963" cy="835719"/>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sp>
        <p:nvSpPr>
          <p:cNvPr id="23" name="Picture Placeholder 5"/>
          <p:cNvSpPr>
            <a:spLocks noGrp="1"/>
          </p:cNvSpPr>
          <p:nvPr>
            <p:ph type="pic" sz="quarter" idx="29"/>
          </p:nvPr>
        </p:nvSpPr>
        <p:spPr>
          <a:xfrm>
            <a:off x="6964096" y="1116095"/>
            <a:ext cx="1056963" cy="835719"/>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3260979" y="2457451"/>
            <a:ext cx="2622043" cy="1571625"/>
          </a:xfrm>
          <a:prstGeom prst="rect">
            <a:avLst/>
          </a:prstGeom>
        </p:spPr>
        <p:txBody>
          <a:bodyPr vert="horz" wrap="square" lIns="67222" tIns="0" rIns="67222" bIns="0" rtlCol="0" anchor="t">
            <a:noAutofit/>
          </a:bodyPr>
          <a:lstStyle>
            <a:lvl1pPr algn="ctr">
              <a:defRPr sz="1500" b="0" dirty="0">
                <a:solidFill>
                  <a:schemeClr val="tx1"/>
                </a:solidFill>
                <a:latin typeface="+mn-lt"/>
                <a:ea typeface="Segoe UI" pitchFamily="34" charset="0"/>
                <a:cs typeface="Segoe UI Semibold" panose="020B0702040204020203" pitchFamily="34"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6172200" y="2457450"/>
            <a:ext cx="2627475" cy="1571626"/>
          </a:xfrm>
          <a:prstGeom prst="rect">
            <a:avLst/>
          </a:prstGeom>
        </p:spPr>
        <p:txBody>
          <a:bodyPr vert="horz" wrap="square" lIns="67222" tIns="0" rIns="67222" bIns="0" rtlCol="0" anchor="t">
            <a:noAutofit/>
          </a:bodyPr>
          <a:lstStyle>
            <a:lvl1pPr algn="ctr">
              <a:defRPr sz="1500" b="0" dirty="0">
                <a:solidFill>
                  <a:schemeClr val="tx1"/>
                </a:solidFill>
                <a:latin typeface="+mn-lt"/>
                <a:ea typeface="Segoe UI" pitchFamily="34" charset="0"/>
                <a:cs typeface="Segoe UI Semibold" panose="020B0702040204020203" pitchFamily="34"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3260979" y="1951814"/>
            <a:ext cx="2622043" cy="514350"/>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342900" y="2462100"/>
            <a:ext cx="2657476"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342901" y="1951814"/>
            <a:ext cx="2657475" cy="516996"/>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6172200" y="1951814"/>
            <a:ext cx="2628900" cy="514350"/>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342900" y="2457450"/>
            <a:ext cx="2657476" cy="1571626"/>
          </a:xfrm>
          <a:prstGeom prst="rect">
            <a:avLst/>
          </a:prstGeom>
        </p:spPr>
        <p:txBody>
          <a:bodyPr vert="horz" wrap="square" lIns="67222" tIns="0" rIns="67222" bIns="0" rtlCol="0" anchor="t">
            <a:noAutofit/>
          </a:bodyPr>
          <a:lstStyle>
            <a:lvl1pPr algn="ctr">
              <a:defRPr sz="1500" b="0" dirty="0">
                <a:solidFill>
                  <a:schemeClr val="tx1"/>
                </a:solidFill>
                <a:latin typeface="+mn-lt"/>
                <a:ea typeface="Segoe UI" pitchFamily="34" charset="0"/>
                <a:cs typeface="Segoe UI Semibold" panose="020B0702040204020203" pitchFamily="34"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342900" y="342900"/>
            <a:ext cx="8458200" cy="542925"/>
          </a:xfrm>
          <a:prstGeom prst="rect">
            <a:avLst/>
          </a:prstGeom>
        </p:spPr>
        <p:txBody>
          <a:bodyPr vert="horz" lIns="0" tIns="0" rIns="0" bIns="0" rtlCol="0" anchor="t">
            <a:noAutofit/>
          </a:bodyPr>
          <a:lstStyle>
            <a:lvl1pPr>
              <a:defRPr>
                <a:solidFill>
                  <a:schemeClr val="accent5"/>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3243263" y="2462100"/>
            <a:ext cx="2657476"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6172200" y="2462100"/>
            <a:ext cx="26388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348439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400176" y="1074868"/>
            <a:ext cx="2114550" cy="1225577"/>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sp>
        <p:nvSpPr>
          <p:cNvPr id="21" name="Picture Placeholder 5"/>
          <p:cNvSpPr>
            <a:spLocks noGrp="1"/>
          </p:cNvSpPr>
          <p:nvPr>
            <p:ph type="pic" sz="quarter" idx="29"/>
          </p:nvPr>
        </p:nvSpPr>
        <p:spPr>
          <a:xfrm>
            <a:off x="5629275" y="1074868"/>
            <a:ext cx="2114551" cy="1225577"/>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4571999" y="2999155"/>
            <a:ext cx="4229101" cy="1572846"/>
          </a:xfrm>
          <a:prstGeom prst="rect">
            <a:avLst/>
          </a:prstGeom>
        </p:spPr>
        <p:txBody>
          <a:bodyPr vert="horz" wrap="square" lIns="91440" tIns="91440" rIns="91440" bIns="0" rtlCol="0" anchor="t">
            <a:noAutofit/>
          </a:bodyPr>
          <a:lstStyle>
            <a:lvl1pPr algn="ctr">
              <a:defRPr sz="1500" b="0" i="0" dirty="0">
                <a:solidFill>
                  <a:schemeClr val="tx1"/>
                </a:solidFill>
                <a:latin typeface="Segoe UI" charset="0"/>
                <a:ea typeface="Segoe UI" charset="0"/>
                <a:cs typeface="Segoe UI"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4571999" y="2457450"/>
            <a:ext cx="4229099" cy="542925"/>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885825" y="2932064"/>
            <a:ext cx="3171825"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5114925" y="2937525"/>
            <a:ext cx="314325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342901" y="2459647"/>
            <a:ext cx="4229100" cy="539507"/>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342901" y="2999874"/>
            <a:ext cx="4229099" cy="1572127"/>
          </a:xfrm>
          <a:prstGeom prst="rect">
            <a:avLst/>
          </a:prstGeom>
        </p:spPr>
        <p:txBody>
          <a:bodyPr vert="horz" wrap="square" lIns="91440" tIns="91440" rIns="91440" bIns="0" rtlCol="0" anchor="t">
            <a:noAutofit/>
          </a:bodyPr>
          <a:lstStyle>
            <a:lvl1pPr algn="ctr">
              <a:defRPr sz="1500" b="0" i="0" dirty="0">
                <a:solidFill>
                  <a:schemeClr val="tx1"/>
                </a:solidFill>
                <a:latin typeface="Segoe UI" charset="0"/>
                <a:ea typeface="Segoe UI" charset="0"/>
                <a:cs typeface="Segoe UI"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342900" y="342900"/>
            <a:ext cx="8458200" cy="542925"/>
          </a:xfrm>
          <a:prstGeom prst="rect">
            <a:avLst/>
          </a:prstGeom>
        </p:spPr>
        <p:txBody>
          <a:bodyPr vert="horz" lIns="0" tIns="0" rIns="0" bIns="0" rtlCol="0" anchor="t">
            <a:normAutofit/>
          </a:bodyPr>
          <a:lstStyle>
            <a:lvl1pPr>
              <a:defRPr b="1" i="0">
                <a:solidFill>
                  <a:schemeClr val="accent5"/>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257703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Picture Placeholder 3"/>
          <p:cNvSpPr>
            <a:spLocks noGrp="1"/>
          </p:cNvSpPr>
          <p:nvPr>
            <p:ph type="pic" sz="quarter" idx="23" hasCustomPrompt="1"/>
          </p:nvPr>
        </p:nvSpPr>
        <p:spPr>
          <a:xfrm>
            <a:off x="5486400" y="1314574"/>
            <a:ext cx="3314701" cy="1921249"/>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7980829" y="342900"/>
            <a:ext cx="820271" cy="820271"/>
          </a:xfrm>
        </p:spPr>
        <p:txBody>
          <a:bodyPr anchor="ctr"/>
          <a:lstStyle>
            <a:lvl1pPr algn="ctr">
              <a:defRPr sz="12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342900" y="342901"/>
            <a:ext cx="7498080" cy="445769"/>
          </a:xfrm>
          <a:prstGeom prst="rect">
            <a:avLst/>
          </a:prstGeom>
        </p:spPr>
        <p:txBody>
          <a:bodyPr vert="horz" lIns="0" tIns="0" rIns="182880" bIns="0" rtlCol="0" anchor="t">
            <a:normAutofit/>
          </a:bodyPr>
          <a:lstStyle>
            <a:lvl1pPr>
              <a:defRPr sz="3000" b="1" i="0">
                <a:solidFill>
                  <a:schemeClr val="accent5"/>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16" name="Text Placeholder 6">
            <a:extLst>
              <a:ext uri="{FF2B5EF4-FFF2-40B4-BE49-F238E27FC236}">
                <a16:creationId xmlns:a16="http://schemas.microsoft.com/office/drawing/2014/main" id="{E2B2251A-4EAF-744F-BC9A-972D78CA1CCA}"/>
              </a:ext>
            </a:extLst>
          </p:cNvPr>
          <p:cNvSpPr>
            <a:spLocks noGrp="1"/>
          </p:cNvSpPr>
          <p:nvPr>
            <p:ph type="body" sz="quarter" idx="29"/>
          </p:nvPr>
        </p:nvSpPr>
        <p:spPr>
          <a:xfrm>
            <a:off x="342901" y="1303021"/>
            <a:ext cx="5143499" cy="34821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ubtitle 2">
            <a:extLst>
              <a:ext uri="{FF2B5EF4-FFF2-40B4-BE49-F238E27FC236}">
                <a16:creationId xmlns:a16="http://schemas.microsoft.com/office/drawing/2014/main" id="{27D93AF1-AB6D-7446-AC8B-4C549EF67CE6}"/>
              </a:ext>
            </a:extLst>
          </p:cNvPr>
          <p:cNvSpPr>
            <a:spLocks noGrp="1"/>
          </p:cNvSpPr>
          <p:nvPr>
            <p:ph type="subTitle" idx="30"/>
          </p:nvPr>
        </p:nvSpPr>
        <p:spPr>
          <a:xfrm>
            <a:off x="342900" y="788670"/>
            <a:ext cx="7498080" cy="514350"/>
          </a:xfrm>
        </p:spPr>
        <p:txBody>
          <a:bodyPr rIns="182880"/>
          <a:lstStyle>
            <a:lvl1pPr marL="0" indent="0" algn="l">
              <a:buNone/>
              <a:defRPr sz="1800" b="1" i="0" spc="-45" baseline="0">
                <a:solidFill>
                  <a:schemeClr val="tx2"/>
                </a:solidFill>
                <a:latin typeface="Segoe UI Semibold" charset="0"/>
                <a:ea typeface="Segoe UI Semibold" charset="0"/>
                <a:cs typeface="Segoe UI Semibold"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9" name="Text Placeholder 6">
            <a:extLst>
              <a:ext uri="{FF2B5EF4-FFF2-40B4-BE49-F238E27FC236}">
                <a16:creationId xmlns:a16="http://schemas.microsoft.com/office/drawing/2014/main" id="{16D51232-39CD-EE40-8802-3AE7BD219A42}"/>
              </a:ext>
            </a:extLst>
          </p:cNvPr>
          <p:cNvSpPr>
            <a:spLocks noGrp="1"/>
          </p:cNvSpPr>
          <p:nvPr>
            <p:ph type="body" sz="quarter" idx="31"/>
          </p:nvPr>
        </p:nvSpPr>
        <p:spPr>
          <a:xfrm>
            <a:off x="5486400" y="3247377"/>
            <a:ext cx="3314700" cy="1537745"/>
          </a:xfrm>
        </p:spPr>
        <p:txBody>
          <a:bodyPr lIns="182880" tIns="91440" rIns="0"/>
          <a:lstStyle>
            <a:lvl1pPr>
              <a:defRPr sz="1500"/>
            </a:lvl1pPr>
            <a:lvl2pPr>
              <a:defRPr sz="1200"/>
            </a:lvl2pPr>
            <a:lvl3pPr>
              <a:defRPr sz="1200"/>
            </a:lvl3pPr>
            <a:lvl4pPr>
              <a:defRPr sz="825"/>
            </a:lvl4pPr>
            <a:lvl5pPr>
              <a:defRPr sz="82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82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5" name="Title Placeholder 2">
            <a:extLst>
              <a:ext uri="{FF2B5EF4-FFF2-40B4-BE49-F238E27FC236}">
                <a16:creationId xmlns:a16="http://schemas.microsoft.com/office/drawing/2014/main" id="{A3A98E19-C957-0048-AE02-0C4AF41F3F43}"/>
              </a:ext>
            </a:extLst>
          </p:cNvPr>
          <p:cNvSpPr>
            <a:spLocks noGrp="1"/>
          </p:cNvSpPr>
          <p:nvPr>
            <p:ph type="title"/>
          </p:nvPr>
        </p:nvSpPr>
        <p:spPr>
          <a:xfrm>
            <a:off x="342901" y="342900"/>
            <a:ext cx="8458199" cy="415499"/>
          </a:xfrm>
          <a:prstGeom prst="rect">
            <a:avLst/>
          </a:prstGeom>
        </p:spPr>
        <p:txBody>
          <a:bodyPr vert="horz" lIns="0" tIns="0" rIns="0" bIns="0" rtlCol="0" anchor="t">
            <a:sp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C625A9CE-5620-1545-9B2D-00FCDFB0DA10}"/>
              </a:ext>
            </a:extLst>
          </p:cNvPr>
          <p:cNvSpPr>
            <a:spLocks noGrp="1"/>
          </p:cNvSpPr>
          <p:nvPr>
            <p:ph type="subTitle" idx="27"/>
          </p:nvPr>
        </p:nvSpPr>
        <p:spPr>
          <a:xfrm>
            <a:off x="342900" y="758399"/>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28328404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4577461" y="3638781"/>
            <a:ext cx="4211685" cy="933219"/>
          </a:xfrm>
          <a:prstGeom prst="rect">
            <a:avLst/>
          </a:prstGeom>
          <a:noFill/>
          <a:ln w="12700">
            <a:noFill/>
          </a:ln>
        </p:spPr>
        <p:txBody>
          <a:bodyPr vert="horz" lIns="182880" tIns="0" rIns="0" bIns="0" rtlCol="0">
            <a:normAutofit/>
          </a:bodyPr>
          <a:lstStyle>
            <a:lvl1pPr marL="0" indent="0">
              <a:defRPr sz="15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4577461" y="2067892"/>
            <a:ext cx="4211685" cy="1059656"/>
          </a:xfrm>
          <a:prstGeom prst="rect">
            <a:avLst/>
          </a:prstGeom>
          <a:noFill/>
          <a:ln w="12700">
            <a:noFill/>
          </a:ln>
        </p:spPr>
        <p:txBody>
          <a:bodyPr vert="horz" lIns="182880" tIns="0" rIns="0" bIns="0" rtlCol="0">
            <a:normAutofit/>
          </a:bodyPr>
          <a:lstStyle>
            <a:lvl1pPr>
              <a:defRPr sz="15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354827" y="1400176"/>
            <a:ext cx="4222634" cy="3171824"/>
          </a:xfrm>
        </p:spPr>
        <p:txBody>
          <a:bodyPr anchor="ctr"/>
          <a:lstStyle>
            <a:lvl1pPr algn="ctr">
              <a:defRPr>
                <a:solidFill>
                  <a:srgbClr val="B4009E"/>
                </a:solidFill>
              </a:defRPr>
            </a:lvl1pPr>
          </a:lstStyle>
          <a:p>
            <a:r>
              <a:rPr lang="en-US" dirty="0"/>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4577461" y="1400175"/>
            <a:ext cx="4211687" cy="435943"/>
          </a:xfrm>
        </p:spPr>
        <p:txBody>
          <a:bodyPr lIns="182880" anchor="b"/>
          <a:lstStyle>
            <a:lvl1pPr>
              <a:defRPr sz="1500" b="1" i="0">
                <a:solidFill>
                  <a:schemeClr val="accent5"/>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4577461" y="2970410"/>
            <a:ext cx="4211687" cy="435943"/>
          </a:xfrm>
        </p:spPr>
        <p:txBody>
          <a:bodyPr lIns="182880" anchor="b"/>
          <a:lstStyle>
            <a:lvl1pPr>
              <a:defRPr sz="1500" b="1" i="0">
                <a:solidFill>
                  <a:schemeClr val="accent5"/>
                </a:solidFill>
                <a:latin typeface="Segoe UI Semibold" charset="0"/>
                <a:ea typeface="Segoe UI Semibold" charset="0"/>
                <a:cs typeface="Segoe UI Semibold" charset="0"/>
              </a:defRPr>
            </a:lvl1pPr>
          </a:lstStyle>
          <a:p>
            <a:pPr lvl="0"/>
            <a:r>
              <a:rPr lang="en-US"/>
              <a:t>Benefit statement</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dirty="0"/>
          </a:p>
        </p:txBody>
      </p:sp>
      <p:sp>
        <p:nvSpPr>
          <p:cNvPr id="10" name="Title Placeholder 2">
            <a:extLst>
              <a:ext uri="{FF2B5EF4-FFF2-40B4-BE49-F238E27FC236}">
                <a16:creationId xmlns:a16="http://schemas.microsoft.com/office/drawing/2014/main" id="{67ECF1B3-37A1-BE48-93B7-EADC9C741235}"/>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EB751BBB-4AB6-BD42-9572-6069EB26E309}"/>
              </a:ext>
            </a:extLst>
          </p:cNvPr>
          <p:cNvSpPr>
            <a:spLocks noGrp="1"/>
          </p:cNvSpPr>
          <p:nvPr>
            <p:ph type="subTitle" idx="30"/>
          </p:nvPr>
        </p:nvSpPr>
        <p:spPr>
          <a:xfrm>
            <a:off x="342900" y="788670"/>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755831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5903344" y="1405389"/>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20" name="Shape 69"/>
          <p:cNvSpPr txBox="1">
            <a:spLocks noGrp="1"/>
          </p:cNvSpPr>
          <p:nvPr>
            <p:ph type="body" idx="23" hasCustomPrompt="1"/>
          </p:nvPr>
        </p:nvSpPr>
        <p:spPr>
          <a:xfrm>
            <a:off x="354827" y="4147496"/>
            <a:ext cx="5274610" cy="609600"/>
          </a:xfrm>
          <a:prstGeom prst="rect">
            <a:avLst/>
          </a:prstGeom>
        </p:spPr>
        <p:txBody>
          <a:bodyPr vert="horz" lIns="0" tIns="0" rIns="274320" bIns="0" rtlCol="0">
            <a:normAutofit/>
          </a:bodyPr>
          <a:lstStyle>
            <a:lvl1pPr marL="172641" indent="-128588">
              <a:buClrTx/>
              <a:buSzPct val="100000"/>
              <a:buFont typeface="Arial" charset="0"/>
              <a:buChar char="•"/>
              <a:defRPr sz="105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7743825" y="1400176"/>
            <a:ext cx="1066800" cy="1062488"/>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050" b="1" i="0" dirty="0">
                <a:solidFill>
                  <a:schemeClr val="accent2"/>
                </a:solidFill>
                <a:latin typeface="Segoe UI Semibold" charset="0"/>
                <a:ea typeface="Segoe UI Semibold" charset="0"/>
                <a:cs typeface="Segoe UI Semibold" charset="0"/>
              </a:defRPr>
            </a:lvl1pPr>
          </a:lstStyle>
          <a:p>
            <a:pPr marL="0" lvl="0">
              <a:spcBef>
                <a:spcPts val="750"/>
              </a:spcBef>
              <a:buClr>
                <a:schemeClr val="accent1"/>
              </a:buClr>
            </a:pPr>
            <a:r>
              <a:rPr lang="en-US"/>
              <a:t>Click to edit subtitle</a:t>
            </a:r>
          </a:p>
        </p:txBody>
      </p:sp>
      <p:sp>
        <p:nvSpPr>
          <p:cNvPr id="22" name="Text Placeholder 3"/>
          <p:cNvSpPr>
            <a:spLocks noGrp="1"/>
          </p:cNvSpPr>
          <p:nvPr>
            <p:ph type="body" sz="quarter" idx="27" hasCustomPrompt="1"/>
          </p:nvPr>
        </p:nvSpPr>
        <p:spPr>
          <a:xfrm>
            <a:off x="7743825" y="2462664"/>
            <a:ext cx="1066800" cy="105206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050" b="1" i="0" dirty="0">
                <a:solidFill>
                  <a:schemeClr val="accent2"/>
                </a:solidFill>
                <a:latin typeface="Segoe UI Semibold" charset="0"/>
                <a:ea typeface="Segoe UI Semibold" charset="0"/>
                <a:cs typeface="Segoe UI Semibold" charset="0"/>
              </a:defRPr>
            </a:lvl1pPr>
          </a:lstStyle>
          <a:p>
            <a:pPr marL="0" lvl="0">
              <a:spcBef>
                <a:spcPts val="750"/>
              </a:spcBef>
              <a:buClr>
                <a:schemeClr val="accent1"/>
              </a:buClr>
            </a:pPr>
            <a:r>
              <a:rPr lang="en-US"/>
              <a:t>Click to edit subtitle</a:t>
            </a:r>
          </a:p>
        </p:txBody>
      </p:sp>
      <p:sp>
        <p:nvSpPr>
          <p:cNvPr id="23" name="Text Placeholder 3"/>
          <p:cNvSpPr>
            <a:spLocks noGrp="1"/>
          </p:cNvSpPr>
          <p:nvPr>
            <p:ph type="body" sz="quarter" idx="28" hasCustomPrompt="1"/>
          </p:nvPr>
        </p:nvSpPr>
        <p:spPr>
          <a:xfrm>
            <a:off x="7743825" y="3514725"/>
            <a:ext cx="1066800" cy="1057275"/>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050" b="1" i="0" dirty="0">
                <a:solidFill>
                  <a:schemeClr val="accent2"/>
                </a:solidFill>
                <a:latin typeface="Segoe UI Semibold" charset="0"/>
                <a:ea typeface="Segoe UI Semibold" charset="0"/>
                <a:cs typeface="Segoe UI Semibold" charset="0"/>
              </a:defRPr>
            </a:lvl1pPr>
          </a:lstStyle>
          <a:p>
            <a:pPr marL="0" lvl="0">
              <a:spcBef>
                <a:spcPts val="750"/>
              </a:spcBef>
              <a:buClr>
                <a:schemeClr val="accent1"/>
              </a:buClr>
            </a:pPr>
            <a:r>
              <a:rPr lang="en-US"/>
              <a:t>Click to edit subtitle</a:t>
            </a:r>
          </a:p>
        </p:txBody>
      </p:sp>
      <p:sp>
        <p:nvSpPr>
          <p:cNvPr id="27" name="Picture Placeholder 13"/>
          <p:cNvSpPr>
            <a:spLocks noGrp="1"/>
          </p:cNvSpPr>
          <p:nvPr>
            <p:ph type="pic" sz="quarter" idx="32"/>
          </p:nvPr>
        </p:nvSpPr>
        <p:spPr>
          <a:xfrm>
            <a:off x="6932044" y="1405389"/>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30" name="Text Placeholder 3"/>
          <p:cNvSpPr>
            <a:spLocks noGrp="1"/>
          </p:cNvSpPr>
          <p:nvPr>
            <p:ph type="body" sz="quarter" idx="35" hasCustomPrompt="1"/>
          </p:nvPr>
        </p:nvSpPr>
        <p:spPr>
          <a:xfrm>
            <a:off x="5629275" y="1979796"/>
            <a:ext cx="1057275" cy="480715"/>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33" name="Text Placeholder 3"/>
          <p:cNvSpPr>
            <a:spLocks noGrp="1"/>
          </p:cNvSpPr>
          <p:nvPr>
            <p:ph type="body" sz="quarter" idx="38" hasCustomPrompt="1"/>
          </p:nvPr>
        </p:nvSpPr>
        <p:spPr>
          <a:xfrm>
            <a:off x="6686551" y="1980054"/>
            <a:ext cx="1057275" cy="477396"/>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38" name="Shape 69"/>
          <p:cNvSpPr txBox="1">
            <a:spLocks noGrp="1"/>
          </p:cNvSpPr>
          <p:nvPr>
            <p:ph type="body" idx="44" hasCustomPrompt="1"/>
          </p:nvPr>
        </p:nvSpPr>
        <p:spPr>
          <a:xfrm>
            <a:off x="354827" y="1815647"/>
            <a:ext cx="5274529" cy="609600"/>
          </a:xfrm>
          <a:prstGeom prst="rect">
            <a:avLst/>
          </a:prstGeom>
        </p:spPr>
        <p:txBody>
          <a:bodyPr vert="horz" lIns="0" tIns="0" rIns="274320" bIns="0" rtlCol="0">
            <a:normAutofit/>
          </a:bodyPr>
          <a:lstStyle>
            <a:lvl1pPr marL="172641" indent="-132160">
              <a:buClrTx/>
              <a:buSzPct val="100000"/>
              <a:buFont typeface="Arial" charset="0"/>
              <a:buChar char="•"/>
              <a:defRPr sz="105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354827" y="2970772"/>
            <a:ext cx="5274529" cy="609600"/>
          </a:xfrm>
          <a:prstGeom prst="rect">
            <a:avLst/>
          </a:prstGeom>
        </p:spPr>
        <p:txBody>
          <a:bodyPr vert="horz" lIns="0" tIns="0" rIns="274320" bIns="0" rtlCol="0">
            <a:normAutofit/>
          </a:bodyPr>
          <a:lstStyle>
            <a:lvl1pPr marL="172641" indent="-128588">
              <a:buClrTx/>
              <a:buSzPct val="100000"/>
              <a:buFont typeface="Arial" charset="0"/>
              <a:buChar char="•"/>
              <a:defRPr sz="105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354827" y="1317692"/>
            <a:ext cx="5274448" cy="271347"/>
          </a:xfrm>
        </p:spPr>
        <p:txBody>
          <a:bodyPr rIns="274320" anchor="b"/>
          <a:lstStyle>
            <a:lvl1pPr>
              <a:defRPr sz="1500" b="1" i="0">
                <a:solidFill>
                  <a:schemeClr val="accent5"/>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354827" y="2462663"/>
            <a:ext cx="5274448" cy="271347"/>
          </a:xfrm>
        </p:spPr>
        <p:txBody>
          <a:bodyPr rIns="274320" anchor="b"/>
          <a:lstStyle>
            <a:lvl1pPr>
              <a:defRPr sz="1500" b="1" i="0">
                <a:solidFill>
                  <a:schemeClr val="accent5"/>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354827" y="3637536"/>
            <a:ext cx="5274529" cy="271347"/>
          </a:xfrm>
        </p:spPr>
        <p:txBody>
          <a:bodyPr rIns="274320" anchor="b"/>
          <a:lstStyle>
            <a:lvl1pPr>
              <a:defRPr sz="1500" b="1" i="0">
                <a:solidFill>
                  <a:schemeClr val="accent5"/>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354827" y="1602587"/>
            <a:ext cx="5274448" cy="213059"/>
          </a:xfrm>
        </p:spPr>
        <p:txBody>
          <a:bodyPr rIns="274320" anchor="ctr"/>
          <a:lstStyle>
            <a:lvl1pPr>
              <a:defRPr sz="15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354827" y="2749877"/>
            <a:ext cx="5274448" cy="213059"/>
          </a:xfrm>
        </p:spPr>
        <p:txBody>
          <a:bodyPr rIns="274320" anchor="ctr"/>
          <a:lstStyle>
            <a:lvl1pPr>
              <a:defRPr sz="15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354827" y="3920337"/>
            <a:ext cx="5274529" cy="213059"/>
          </a:xfrm>
        </p:spPr>
        <p:txBody>
          <a:bodyPr rIns="274320" anchor="ctr"/>
          <a:lstStyle>
            <a:lvl1pPr>
              <a:defRPr sz="1500" b="1" i="0">
                <a:solidFill>
                  <a:schemeClr val="tx1"/>
                </a:solidFill>
                <a:latin typeface="Segoe Semibold" charset="0"/>
                <a:ea typeface="Segoe Semibold" charset="0"/>
                <a:cs typeface="Segoe Semibold" charset="0"/>
              </a:defRPr>
            </a:lvl1pPr>
          </a:lstStyle>
          <a:p>
            <a:pPr lvl="0"/>
            <a:r>
              <a:rPr lang="en-US"/>
              <a:t>Click to edit text</a:t>
            </a:r>
          </a:p>
        </p:txBody>
      </p:sp>
      <p:sp>
        <p:nvSpPr>
          <p:cNvPr id="40" name="Picture Placeholder 13"/>
          <p:cNvSpPr>
            <a:spLocks noGrp="1"/>
          </p:cNvSpPr>
          <p:nvPr>
            <p:ph type="pic" sz="quarter" idx="57"/>
          </p:nvPr>
        </p:nvSpPr>
        <p:spPr>
          <a:xfrm>
            <a:off x="5903344" y="2462449"/>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42" name="Picture Placeholder 13"/>
          <p:cNvSpPr>
            <a:spLocks noGrp="1"/>
          </p:cNvSpPr>
          <p:nvPr>
            <p:ph type="pic" sz="quarter" idx="58"/>
          </p:nvPr>
        </p:nvSpPr>
        <p:spPr>
          <a:xfrm>
            <a:off x="6932044" y="2462449"/>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43" name="Text Placeholder 3"/>
          <p:cNvSpPr>
            <a:spLocks noGrp="1"/>
          </p:cNvSpPr>
          <p:nvPr>
            <p:ph type="body" sz="quarter" idx="59" hasCustomPrompt="1"/>
          </p:nvPr>
        </p:nvSpPr>
        <p:spPr>
          <a:xfrm>
            <a:off x="5629275" y="3036856"/>
            <a:ext cx="1057275" cy="480715"/>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45" name="Text Placeholder 3"/>
          <p:cNvSpPr>
            <a:spLocks noGrp="1"/>
          </p:cNvSpPr>
          <p:nvPr>
            <p:ph type="body" sz="quarter" idx="60" hasCustomPrompt="1"/>
          </p:nvPr>
        </p:nvSpPr>
        <p:spPr>
          <a:xfrm>
            <a:off x="6686551" y="3037115"/>
            <a:ext cx="1057275" cy="477396"/>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54" name="Picture Placeholder 13"/>
          <p:cNvSpPr>
            <a:spLocks noGrp="1"/>
          </p:cNvSpPr>
          <p:nvPr>
            <p:ph type="pic" sz="quarter" idx="61"/>
          </p:nvPr>
        </p:nvSpPr>
        <p:spPr>
          <a:xfrm>
            <a:off x="5903344" y="3514353"/>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55" name="Picture Placeholder 13"/>
          <p:cNvSpPr>
            <a:spLocks noGrp="1"/>
          </p:cNvSpPr>
          <p:nvPr>
            <p:ph type="pic" sz="quarter" idx="62"/>
          </p:nvPr>
        </p:nvSpPr>
        <p:spPr>
          <a:xfrm>
            <a:off x="6932044" y="3514353"/>
            <a:ext cx="537712" cy="537712"/>
          </a:xfrm>
          <a:prstGeom prst="ellipse">
            <a:avLst/>
          </a:prstGeom>
          <a:effectLst/>
        </p:spPr>
        <p:txBody>
          <a:bodyPr vert="horz" lIns="0" tIns="0" rIns="0" bIns="0" rtlCol="0" anchor="ctr">
            <a:noAutofit/>
          </a:bodyPr>
          <a:lstStyle>
            <a:lvl1pPr>
              <a:defRPr lang="en-US" sz="450" dirty="0">
                <a:ln>
                  <a:noFill/>
                </a:ln>
                <a:solidFill>
                  <a:srgbClr val="B4009E"/>
                </a:solidFill>
              </a:defRPr>
            </a:lvl1pPr>
          </a:lstStyle>
          <a:p>
            <a:pPr marL="0" lvl="0" indent="0" algn="ctr">
              <a:spcBef>
                <a:spcPts val="0"/>
              </a:spcBef>
              <a:buNone/>
            </a:pPr>
            <a:r>
              <a:rPr lang="en-US" dirty="0"/>
              <a:t>Click icon to add picture</a:t>
            </a:r>
          </a:p>
        </p:txBody>
      </p:sp>
      <p:sp>
        <p:nvSpPr>
          <p:cNvPr id="56" name="Text Placeholder 3"/>
          <p:cNvSpPr>
            <a:spLocks noGrp="1"/>
          </p:cNvSpPr>
          <p:nvPr>
            <p:ph type="body" sz="quarter" idx="63" hasCustomPrompt="1"/>
          </p:nvPr>
        </p:nvSpPr>
        <p:spPr>
          <a:xfrm>
            <a:off x="5629275" y="4088760"/>
            <a:ext cx="1057275" cy="480715"/>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57" name="Text Placeholder 3"/>
          <p:cNvSpPr>
            <a:spLocks noGrp="1"/>
          </p:cNvSpPr>
          <p:nvPr>
            <p:ph type="body" sz="quarter" idx="64" hasCustomPrompt="1"/>
          </p:nvPr>
        </p:nvSpPr>
        <p:spPr>
          <a:xfrm>
            <a:off x="6686551" y="4089018"/>
            <a:ext cx="1057275" cy="477396"/>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050" b="1" i="0" dirty="0">
                <a:solidFill>
                  <a:schemeClr val="tx1"/>
                </a:solidFill>
                <a:latin typeface="Segoe UI Semibold" charset="0"/>
                <a:ea typeface="Segoe UI Semibold" charset="0"/>
                <a:cs typeface="Segoe UI Semibold" charset="0"/>
              </a:defRPr>
            </a:lvl1pPr>
          </a:lstStyle>
          <a:p>
            <a:pPr marL="0" lvl="0">
              <a:spcBef>
                <a:spcPts val="75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dirty="0"/>
          </a:p>
        </p:txBody>
      </p:sp>
      <p:sp>
        <p:nvSpPr>
          <p:cNvPr id="32" name="Title Placeholder 2">
            <a:extLst>
              <a:ext uri="{FF2B5EF4-FFF2-40B4-BE49-F238E27FC236}">
                <a16:creationId xmlns:a16="http://schemas.microsoft.com/office/drawing/2014/main" id="{B2C46157-39E0-D649-970E-326C01625A2C}"/>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4" name="Subtitle 2">
            <a:extLst>
              <a:ext uri="{FF2B5EF4-FFF2-40B4-BE49-F238E27FC236}">
                <a16:creationId xmlns:a16="http://schemas.microsoft.com/office/drawing/2014/main" id="{41C8B239-837A-944B-B56E-6F7EAAB798E1}"/>
              </a:ext>
            </a:extLst>
          </p:cNvPr>
          <p:cNvSpPr>
            <a:spLocks noGrp="1"/>
          </p:cNvSpPr>
          <p:nvPr>
            <p:ph type="subTitle" idx="66"/>
          </p:nvPr>
        </p:nvSpPr>
        <p:spPr>
          <a:xfrm>
            <a:off x="342900" y="788670"/>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744319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342901" y="342900"/>
            <a:ext cx="8458199"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dirty="0"/>
          </a:p>
        </p:txBody>
      </p:sp>
      <p:sp>
        <p:nvSpPr>
          <p:cNvPr id="6" name="Text Placeholder 3">
            <a:extLst>
              <a:ext uri="{FF2B5EF4-FFF2-40B4-BE49-F238E27FC236}">
                <a16:creationId xmlns:a16="http://schemas.microsoft.com/office/drawing/2014/main" id="{3362E243-B29D-FE4E-A326-5AE093CD5805}"/>
              </a:ext>
            </a:extLst>
          </p:cNvPr>
          <p:cNvSpPr>
            <a:spLocks noGrp="1"/>
          </p:cNvSpPr>
          <p:nvPr>
            <p:ph type="body" sz="quarter" idx="29" hasCustomPrompt="1"/>
          </p:nvPr>
        </p:nvSpPr>
        <p:spPr>
          <a:xfrm>
            <a:off x="342900" y="885825"/>
            <a:ext cx="8458201" cy="3914775"/>
          </a:xfrm>
          <a:solidFill>
            <a:schemeClr val="tx1">
              <a:lumMod val="20000"/>
              <a:lumOff val="80000"/>
            </a:schemeClr>
          </a:solidFill>
        </p:spPr>
        <p:txBody>
          <a:bodyPr lIns="274320" tIns="182880" rIns="182880" bIns="182880"/>
          <a:lstStyle>
            <a:lvl1pPr marL="0" indent="0">
              <a:lnSpc>
                <a:spcPct val="100000"/>
              </a:lnSpc>
              <a:spcBef>
                <a:spcPts val="0"/>
              </a:spcBef>
              <a:tabLst>
                <a:tab pos="166688" algn="l"/>
                <a:tab pos="340519" algn="l"/>
                <a:tab pos="507206" algn="l"/>
                <a:tab pos="682229" algn="l"/>
              </a:tabLst>
              <a:defRPr sz="1050" b="0">
                <a:solidFill>
                  <a:schemeClr val="accent3"/>
                </a:solidFill>
                <a:latin typeface="Consolas" panose="020B0609020204030204" pitchFamily="49" charset="0"/>
              </a:defRPr>
            </a:lvl1pPr>
          </a:lstStyle>
          <a:p>
            <a:pPr lvl="0"/>
            <a:r>
              <a:rPr lang="en-US"/>
              <a:t>Insert code here</a:t>
            </a:r>
          </a:p>
        </p:txBody>
      </p:sp>
    </p:spTree>
    <p:extLst>
      <p:ext uri="{BB962C8B-B14F-4D97-AF65-F5344CB8AC3E}">
        <p14:creationId xmlns:p14="http://schemas.microsoft.com/office/powerpoint/2010/main" val="3930382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3514726" y="885825"/>
            <a:ext cx="5286375" cy="3914775"/>
          </a:xfrm>
          <a:solidFill>
            <a:schemeClr val="tx1">
              <a:lumMod val="20000"/>
              <a:lumOff val="80000"/>
            </a:schemeClr>
          </a:solidFill>
        </p:spPr>
        <p:txBody>
          <a:bodyPr lIns="274320" tIns="182880" rIns="182880" bIns="182880"/>
          <a:lstStyle>
            <a:lvl1pPr marL="0" indent="0">
              <a:lnSpc>
                <a:spcPct val="100000"/>
              </a:lnSpc>
              <a:spcBef>
                <a:spcPts val="0"/>
              </a:spcBef>
              <a:tabLst>
                <a:tab pos="166688" algn="l"/>
                <a:tab pos="340519" algn="l"/>
                <a:tab pos="507206" algn="l"/>
                <a:tab pos="682229" algn="l"/>
              </a:tabLst>
              <a:defRPr sz="1050" b="0">
                <a:solidFill>
                  <a:schemeClr val="accent3"/>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342901" y="342900"/>
            <a:ext cx="8458199"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dirty="0"/>
          </a:p>
        </p:txBody>
      </p:sp>
      <p:sp>
        <p:nvSpPr>
          <p:cNvPr id="7" name="Text Placeholder 6">
            <a:extLst>
              <a:ext uri="{FF2B5EF4-FFF2-40B4-BE49-F238E27FC236}">
                <a16:creationId xmlns:a16="http://schemas.microsoft.com/office/drawing/2014/main" id="{402C5F79-BECD-794B-AE14-10DDB00EA619}"/>
              </a:ext>
            </a:extLst>
          </p:cNvPr>
          <p:cNvSpPr>
            <a:spLocks noGrp="1"/>
          </p:cNvSpPr>
          <p:nvPr>
            <p:ph type="body" sz="quarter" idx="31"/>
          </p:nvPr>
        </p:nvSpPr>
        <p:spPr>
          <a:xfrm>
            <a:off x="342901" y="885826"/>
            <a:ext cx="3171824" cy="3899297"/>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003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342901" y="342900"/>
            <a:ext cx="4772025" cy="1057275"/>
          </a:xfrm>
          <a:prstGeom prst="rect">
            <a:avLst/>
          </a:prstGeom>
        </p:spPr>
        <p:txBody>
          <a:bodyPr vert="horz" lIns="0" tIns="0" rIns="274320" bIns="0" rtlCol="0" anchor="t">
            <a:normAutofit/>
          </a:bodyPr>
          <a:lstStyle>
            <a:lvl1pPr>
              <a:defRPr>
                <a:solidFill>
                  <a:schemeClr val="accent5"/>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dirty="0"/>
          </a:p>
        </p:txBody>
      </p:sp>
      <p:sp>
        <p:nvSpPr>
          <p:cNvPr id="8" name="Text Placeholder 6">
            <a:extLst>
              <a:ext uri="{FF2B5EF4-FFF2-40B4-BE49-F238E27FC236}">
                <a16:creationId xmlns:a16="http://schemas.microsoft.com/office/drawing/2014/main" id="{5367AC9F-6DB0-8A4D-A8C0-047063CD8C51}"/>
              </a:ext>
            </a:extLst>
          </p:cNvPr>
          <p:cNvSpPr>
            <a:spLocks noGrp="1"/>
          </p:cNvSpPr>
          <p:nvPr>
            <p:ph type="body" sz="quarter" idx="31"/>
          </p:nvPr>
        </p:nvSpPr>
        <p:spPr>
          <a:xfrm>
            <a:off x="342901" y="1400175"/>
            <a:ext cx="4772024" cy="3384947"/>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B2FC687-6538-A349-AA9B-DFA01FE887E0}"/>
              </a:ext>
            </a:extLst>
          </p:cNvPr>
          <p:cNvSpPr>
            <a:spLocks noGrp="1"/>
          </p:cNvSpPr>
          <p:nvPr>
            <p:ph type="body" sz="quarter" idx="29" hasCustomPrompt="1"/>
          </p:nvPr>
        </p:nvSpPr>
        <p:spPr>
          <a:xfrm>
            <a:off x="5114924" y="342900"/>
            <a:ext cx="3686177" cy="4457700"/>
          </a:xfrm>
          <a:solidFill>
            <a:schemeClr val="tx1">
              <a:lumMod val="20000"/>
              <a:lumOff val="80000"/>
            </a:schemeClr>
          </a:solidFill>
        </p:spPr>
        <p:txBody>
          <a:bodyPr lIns="274320" tIns="182880" rIns="182880" bIns="182880"/>
          <a:lstStyle>
            <a:lvl1pPr marL="0" indent="0">
              <a:lnSpc>
                <a:spcPct val="100000"/>
              </a:lnSpc>
              <a:spcBef>
                <a:spcPts val="0"/>
              </a:spcBef>
              <a:tabLst>
                <a:tab pos="166688" algn="l"/>
                <a:tab pos="340519" algn="l"/>
                <a:tab pos="507206" algn="l"/>
                <a:tab pos="682229" algn="l"/>
              </a:tabLst>
              <a:defRPr sz="1050" b="0">
                <a:solidFill>
                  <a:schemeClr val="accent3"/>
                </a:solidFill>
                <a:latin typeface="Consolas" panose="020B0609020204030204" pitchFamily="49" charset="0"/>
              </a:defRPr>
            </a:lvl1pPr>
          </a:lstStyle>
          <a:p>
            <a:pPr lvl="0"/>
            <a:r>
              <a:rPr lang="en-US"/>
              <a:t>Insert code here</a:t>
            </a:r>
          </a:p>
        </p:txBody>
      </p:sp>
    </p:spTree>
    <p:extLst>
      <p:ext uri="{BB962C8B-B14F-4D97-AF65-F5344CB8AC3E}">
        <p14:creationId xmlns:p14="http://schemas.microsoft.com/office/powerpoint/2010/main" val="1708636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354826" y="342900"/>
            <a:ext cx="8446274"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348864" y="885825"/>
            <a:ext cx="8446273" cy="514350"/>
          </a:xfrm>
          <a:solidFill>
            <a:schemeClr val="tx1">
              <a:lumMod val="20000"/>
              <a:lumOff val="80000"/>
            </a:schemeClr>
          </a:solidFill>
          <a:ln>
            <a:noFill/>
          </a:ln>
        </p:spPr>
        <p:txBody>
          <a:bodyPr lIns="274320" tIns="137160" rIns="182880" bIns="91440" anchor="ctr"/>
          <a:lstStyle>
            <a:lvl1pPr>
              <a:lnSpc>
                <a:spcPct val="100000"/>
              </a:lnSpc>
              <a:spcBef>
                <a:spcPts val="0"/>
              </a:spcBef>
              <a:defRPr sz="1200" b="0">
                <a:solidFill>
                  <a:schemeClr val="accent3"/>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dirty="0"/>
          </a:p>
        </p:txBody>
      </p:sp>
      <p:sp>
        <p:nvSpPr>
          <p:cNvPr id="6" name="Text Placeholder 6">
            <a:extLst>
              <a:ext uri="{FF2B5EF4-FFF2-40B4-BE49-F238E27FC236}">
                <a16:creationId xmlns:a16="http://schemas.microsoft.com/office/drawing/2014/main" id="{F665E6F2-0CD1-2644-B793-014E64EC16CA}"/>
              </a:ext>
            </a:extLst>
          </p:cNvPr>
          <p:cNvSpPr>
            <a:spLocks noGrp="1"/>
          </p:cNvSpPr>
          <p:nvPr>
            <p:ph type="body" sz="quarter" idx="48"/>
          </p:nvPr>
        </p:nvSpPr>
        <p:spPr>
          <a:xfrm>
            <a:off x="342901" y="1400176"/>
            <a:ext cx="8458199" cy="3384947"/>
          </a:xfrm>
        </p:spPr>
        <p:txBody>
          <a:bodyPr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227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354826" y="342900"/>
            <a:ext cx="8446274"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dirty="0"/>
          </a:p>
        </p:txBody>
      </p:sp>
      <p:sp>
        <p:nvSpPr>
          <p:cNvPr id="7" name="Text Placeholder 3">
            <a:extLst>
              <a:ext uri="{FF2B5EF4-FFF2-40B4-BE49-F238E27FC236}">
                <a16:creationId xmlns:a16="http://schemas.microsoft.com/office/drawing/2014/main" id="{33D3F9F1-5099-8941-8274-00896267A392}"/>
              </a:ext>
            </a:extLst>
          </p:cNvPr>
          <p:cNvSpPr>
            <a:spLocks noGrp="1"/>
          </p:cNvSpPr>
          <p:nvPr>
            <p:ph type="body" sz="quarter" idx="29" hasCustomPrompt="1"/>
          </p:nvPr>
        </p:nvSpPr>
        <p:spPr>
          <a:xfrm>
            <a:off x="348864" y="885825"/>
            <a:ext cx="8446273" cy="514350"/>
          </a:xfrm>
          <a:solidFill>
            <a:schemeClr val="tx1">
              <a:lumMod val="20000"/>
              <a:lumOff val="80000"/>
            </a:schemeClr>
          </a:solidFill>
          <a:ln>
            <a:noFill/>
          </a:ln>
        </p:spPr>
        <p:txBody>
          <a:bodyPr lIns="274320" tIns="137160" rIns="182880" bIns="91440" anchor="ctr"/>
          <a:lstStyle>
            <a:lvl1pPr>
              <a:lnSpc>
                <a:spcPct val="100000"/>
              </a:lnSpc>
              <a:spcBef>
                <a:spcPts val="0"/>
              </a:spcBef>
              <a:defRPr sz="1200" b="0">
                <a:solidFill>
                  <a:schemeClr val="accent3"/>
                </a:solidFill>
                <a:latin typeface="Consolas" panose="020B0609020204030204" pitchFamily="49" charset="0"/>
              </a:defRPr>
            </a:lvl1pPr>
          </a:lstStyle>
          <a:p>
            <a:pPr lvl="0"/>
            <a:r>
              <a:rPr lang="en-US"/>
              <a:t>Insert API call here</a:t>
            </a:r>
          </a:p>
        </p:txBody>
      </p:sp>
      <p:sp>
        <p:nvSpPr>
          <p:cNvPr id="10" name="Text Placeholder 6">
            <a:extLst>
              <a:ext uri="{FF2B5EF4-FFF2-40B4-BE49-F238E27FC236}">
                <a16:creationId xmlns:a16="http://schemas.microsoft.com/office/drawing/2014/main" id="{8C396BBA-8DED-6540-990E-89A396C2B578}"/>
              </a:ext>
            </a:extLst>
          </p:cNvPr>
          <p:cNvSpPr>
            <a:spLocks noGrp="1"/>
          </p:cNvSpPr>
          <p:nvPr>
            <p:ph type="body" sz="quarter" idx="48"/>
          </p:nvPr>
        </p:nvSpPr>
        <p:spPr>
          <a:xfrm>
            <a:off x="342901" y="1400175"/>
            <a:ext cx="4235567" cy="3384947"/>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B0FD61E-7B0E-2E46-9A14-4A3C7FBB3E23}"/>
              </a:ext>
            </a:extLst>
          </p:cNvPr>
          <p:cNvSpPr>
            <a:spLocks noGrp="1"/>
          </p:cNvSpPr>
          <p:nvPr>
            <p:ph type="body" sz="quarter" idx="30"/>
          </p:nvPr>
        </p:nvSpPr>
        <p:spPr>
          <a:xfrm>
            <a:off x="4578468" y="1400175"/>
            <a:ext cx="4235567" cy="3384947"/>
          </a:xfrm>
        </p:spPr>
        <p:txBody>
          <a:bodyPr lIns="182880"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656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50296163-95C9-F840-8971-F60676B1489C}"/>
              </a:ext>
            </a:extLst>
          </p:cNvPr>
          <p:cNvSpPr>
            <a:spLocks noGrp="1"/>
          </p:cNvSpPr>
          <p:nvPr>
            <p:ph type="body" sz="quarter" idx="34" hasCustomPrompt="1"/>
          </p:nvPr>
        </p:nvSpPr>
        <p:spPr>
          <a:xfrm>
            <a:off x="348864" y="885825"/>
            <a:ext cx="8446273" cy="779690"/>
          </a:xfrm>
          <a:solidFill>
            <a:schemeClr val="tx1">
              <a:lumMod val="20000"/>
              <a:lumOff val="80000"/>
            </a:schemeClr>
          </a:solidFill>
          <a:ln>
            <a:noFill/>
          </a:ln>
        </p:spPr>
        <p:txBody>
          <a:bodyPr lIns="274320" tIns="137160" rIns="182880" bIns="91440" anchor="ctr"/>
          <a:lstStyle>
            <a:lvl1pPr>
              <a:lnSpc>
                <a:spcPct val="100000"/>
              </a:lnSpc>
              <a:spcBef>
                <a:spcPts val="0"/>
              </a:spcBef>
              <a:defRPr sz="1200" b="0">
                <a:solidFill>
                  <a:schemeClr val="accent3"/>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342900" y="2456239"/>
            <a:ext cx="4229100" cy="2114551"/>
          </a:xfrm>
          <a:prstGeom prst="rect">
            <a:avLst/>
          </a:prstGeom>
          <a:noFill/>
          <a:ln w="12700">
            <a:noFill/>
          </a:ln>
        </p:spPr>
        <p:txBody>
          <a:bodyPr vert="horz" lIns="182880" tIns="179261" rIns="182880" bIns="45702" rtlCol="0">
            <a:normAutofit/>
          </a:bodyPr>
          <a:lstStyle>
            <a:lvl1pPr>
              <a:defRPr sz="1500" b="0" i="0" dirty="0">
                <a:solidFill>
                  <a:schemeClr val="tx1"/>
                </a:solidFill>
                <a:latin typeface="Segoe UI" charset="0"/>
                <a:ea typeface="Segoe UI" charset="0"/>
                <a:cs typeface="Segoe UI" charset="0"/>
              </a:defRPr>
            </a:lvl1pPr>
            <a:lvl2pPr marL="171450" indent="-13716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354827" y="342900"/>
            <a:ext cx="8446273"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342900" y="1960246"/>
            <a:ext cx="4229100" cy="496920"/>
          </a:xfrm>
          <a:prstGeom prst="rect">
            <a:avLst/>
          </a:prstGeom>
          <a:noFill/>
          <a:ln w="12700">
            <a:noFill/>
          </a:ln>
        </p:spPr>
        <p:txBody>
          <a:bodyPr vert="horz" lIns="182880" tIns="0" rIns="182880" bIns="0" rtlCol="0" anchor="ctr" anchorCtr="0">
            <a:noAutofit/>
          </a:bodyPr>
          <a:lstStyle>
            <a:lvl1pPr algn="ctr">
              <a:defRPr sz="15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4572001" y="1959035"/>
            <a:ext cx="4229099" cy="497204"/>
          </a:xfrm>
          <a:prstGeom prst="rect">
            <a:avLst/>
          </a:prstGeom>
          <a:noFill/>
          <a:ln w="12700">
            <a:noFill/>
          </a:ln>
        </p:spPr>
        <p:txBody>
          <a:bodyPr vert="horz" lIns="182880" tIns="0" rIns="182880" bIns="0" rtlCol="0" anchor="ctr" anchorCtr="0">
            <a:noAutofit/>
          </a:bodyPr>
          <a:lstStyle>
            <a:lvl1pPr algn="ctr">
              <a:defRPr sz="15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dirty="0"/>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4572001" y="2456239"/>
            <a:ext cx="4229099" cy="2114551"/>
          </a:xfrm>
          <a:prstGeom prst="rect">
            <a:avLst/>
          </a:prstGeom>
          <a:noFill/>
          <a:ln w="12700">
            <a:noFill/>
          </a:ln>
        </p:spPr>
        <p:txBody>
          <a:bodyPr vert="horz" lIns="182880" tIns="179261" rIns="182880" bIns="45702" rtlCol="0">
            <a:normAutofit/>
          </a:bodyPr>
          <a:lstStyle>
            <a:lvl1pPr>
              <a:defRPr sz="1500" b="0" i="0" dirty="0">
                <a:solidFill>
                  <a:schemeClr val="tx1"/>
                </a:solidFill>
                <a:latin typeface="Segoe UI" charset="0"/>
                <a:ea typeface="Segoe UI" charset="0"/>
                <a:cs typeface="Segoe UI" charset="0"/>
              </a:defRPr>
            </a:lvl1pPr>
            <a:lvl2pPr marL="171450" indent="-13716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3791301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8E1FFAE-E9E2-4448-AA68-CABEE6DF8440}"/>
              </a:ext>
            </a:extLst>
          </p:cNvPr>
          <p:cNvSpPr>
            <a:spLocks noGrp="1"/>
          </p:cNvSpPr>
          <p:nvPr>
            <p:ph type="body" sz="quarter" idx="34" hasCustomPrompt="1"/>
          </p:nvPr>
        </p:nvSpPr>
        <p:spPr>
          <a:xfrm>
            <a:off x="348864" y="885825"/>
            <a:ext cx="8446273" cy="1056699"/>
          </a:xfrm>
          <a:solidFill>
            <a:schemeClr val="tx1">
              <a:lumMod val="20000"/>
              <a:lumOff val="80000"/>
            </a:schemeClr>
          </a:solidFill>
          <a:ln>
            <a:noFill/>
          </a:ln>
        </p:spPr>
        <p:txBody>
          <a:bodyPr lIns="274320" tIns="137160" rIns="182880" bIns="91440" anchor="ctr"/>
          <a:lstStyle>
            <a:lvl1pPr>
              <a:lnSpc>
                <a:spcPct val="100000"/>
              </a:lnSpc>
              <a:spcBef>
                <a:spcPts val="0"/>
              </a:spcBef>
              <a:defRPr sz="1200" b="0">
                <a:solidFill>
                  <a:schemeClr val="accent3"/>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354827" y="342900"/>
            <a:ext cx="8446273" cy="542349"/>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342900" y="1960246"/>
            <a:ext cx="4229100" cy="1040745"/>
          </a:xfrm>
          <a:prstGeom prst="rect">
            <a:avLst/>
          </a:prstGeom>
          <a:noFill/>
          <a:ln w="12700">
            <a:noFill/>
          </a:ln>
        </p:spPr>
        <p:txBody>
          <a:bodyPr vert="horz" lIns="182880" tIns="0" rIns="182880" bIns="0" rtlCol="0" anchor="ctr" anchorCtr="0">
            <a:noAutofit/>
          </a:bodyPr>
          <a:lstStyle>
            <a:lvl1pPr algn="ctr">
              <a:defRPr sz="15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4572001" y="1959034"/>
            <a:ext cx="4229099" cy="1041341"/>
          </a:xfrm>
          <a:prstGeom prst="rect">
            <a:avLst/>
          </a:prstGeom>
          <a:noFill/>
          <a:ln w="12700">
            <a:noFill/>
          </a:ln>
        </p:spPr>
        <p:txBody>
          <a:bodyPr vert="horz" lIns="182880" tIns="0" rIns="182880" bIns="0" rtlCol="0" anchor="ctr" anchorCtr="0">
            <a:noAutofit/>
          </a:bodyPr>
          <a:lstStyle>
            <a:lvl1pPr algn="ctr">
              <a:defRPr sz="15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dirty="0"/>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342900" y="3000375"/>
            <a:ext cx="4229100" cy="1570415"/>
          </a:xfrm>
          <a:prstGeom prst="rect">
            <a:avLst/>
          </a:prstGeom>
          <a:noFill/>
          <a:ln w="12700">
            <a:noFill/>
          </a:ln>
        </p:spPr>
        <p:txBody>
          <a:bodyPr vert="horz" lIns="182880" tIns="179261" rIns="182880" bIns="45702" rtlCol="0">
            <a:normAutofit/>
          </a:bodyPr>
          <a:lstStyle>
            <a:lvl1pPr>
              <a:defRPr sz="1500" b="0" i="0" dirty="0">
                <a:solidFill>
                  <a:schemeClr val="tx1"/>
                </a:solidFill>
                <a:latin typeface="Segoe UI" charset="0"/>
                <a:ea typeface="Segoe UI" charset="0"/>
                <a:cs typeface="Segoe UI" charset="0"/>
              </a:defRPr>
            </a:lvl1pPr>
            <a:lvl2pPr marL="171450" indent="-13716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4572001" y="3000375"/>
            <a:ext cx="4229099" cy="1570415"/>
          </a:xfrm>
          <a:prstGeom prst="rect">
            <a:avLst/>
          </a:prstGeom>
          <a:noFill/>
          <a:ln w="12700">
            <a:noFill/>
          </a:ln>
        </p:spPr>
        <p:txBody>
          <a:bodyPr vert="horz" lIns="182880" tIns="179261" rIns="182880" bIns="45702" rtlCol="0">
            <a:normAutofit/>
          </a:bodyPr>
          <a:lstStyle>
            <a:lvl1pPr>
              <a:defRPr sz="1500" b="0" i="0" dirty="0">
                <a:solidFill>
                  <a:schemeClr val="tx1"/>
                </a:solidFill>
                <a:latin typeface="Segoe UI" charset="0"/>
                <a:ea typeface="Segoe UI" charset="0"/>
                <a:cs typeface="Segoe UI" charset="0"/>
              </a:defRPr>
            </a:lvl1pPr>
            <a:lvl2pPr marL="171450" indent="-13716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706503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4576581" y="1400175"/>
            <a:ext cx="4217336" cy="537325"/>
          </a:xfrm>
          <a:prstGeom prst="rect">
            <a:avLst/>
          </a:prstGeom>
        </p:spPr>
        <p:txBody>
          <a:bodyPr lIns="0" bIns="45720" anchor="b" anchorCtr="0">
            <a:noAutofit/>
          </a:bodyPr>
          <a:lstStyle>
            <a:lvl1pPr>
              <a:lnSpc>
                <a:spcPct val="100000"/>
              </a:lnSpc>
              <a:defRPr sz="15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4576581" y="1943100"/>
            <a:ext cx="4218555" cy="514350"/>
          </a:xfrm>
          <a:prstGeom prst="rect">
            <a:avLst/>
          </a:prstGeom>
        </p:spPr>
        <p:txBody>
          <a:bodyPr vert="horz" lIns="0" tIns="0" rIns="0" bIns="0" rtlCol="0">
            <a:normAutofit/>
          </a:bodyPr>
          <a:lstStyle>
            <a:lvl1pPr marL="145256" indent="-100013">
              <a:lnSpc>
                <a:spcPct val="100000"/>
              </a:lnSpc>
              <a:buClrTx/>
              <a:buSzPct val="100000"/>
              <a:buFont typeface="Arial" charset="0"/>
              <a:buChar char="•"/>
              <a:defRPr sz="1050" b="0" i="0" dirty="0">
                <a:solidFill>
                  <a:schemeClr val="tx1"/>
                </a:solidFill>
                <a:latin typeface="Segoe UI" charset="0"/>
                <a:ea typeface="Segoe UI" charset="0"/>
                <a:cs typeface="Segoe UI" charset="0"/>
              </a:defRPr>
            </a:lvl1pPr>
            <a:lvl2pPr marL="274320" indent="-137160">
              <a:buSzPct val="100000"/>
              <a:buFont typeface="Arial" panose="020B0604020202020204" pitchFamily="34" charset="0"/>
              <a:buChar char="•"/>
              <a:tabLst/>
              <a:defRPr sz="105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354826" y="342900"/>
            <a:ext cx="8446274"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dirty="0"/>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4576581" y="2457450"/>
            <a:ext cx="4217336" cy="537325"/>
          </a:xfrm>
          <a:prstGeom prst="rect">
            <a:avLst/>
          </a:prstGeom>
        </p:spPr>
        <p:txBody>
          <a:bodyPr lIns="0" bIns="45720" anchor="b" anchorCtr="0">
            <a:noAutofit/>
          </a:bodyPr>
          <a:lstStyle>
            <a:lvl1pPr>
              <a:lnSpc>
                <a:spcPct val="100000"/>
              </a:lnSpc>
              <a:defRPr sz="15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4576581" y="3000375"/>
            <a:ext cx="4218555" cy="508749"/>
          </a:xfrm>
          <a:prstGeom prst="rect">
            <a:avLst/>
          </a:prstGeom>
        </p:spPr>
        <p:txBody>
          <a:bodyPr vert="horz" lIns="0" tIns="0" rIns="0" bIns="0" rtlCol="0">
            <a:normAutofit/>
          </a:bodyPr>
          <a:lstStyle>
            <a:lvl1pPr marL="145256" indent="-100013">
              <a:lnSpc>
                <a:spcPct val="100000"/>
              </a:lnSpc>
              <a:buClrTx/>
              <a:buSzPct val="100000"/>
              <a:buFont typeface="Arial" charset="0"/>
              <a:buChar char="•"/>
              <a:defRPr sz="1050" b="0" i="0" dirty="0">
                <a:solidFill>
                  <a:schemeClr val="tx1"/>
                </a:solidFill>
                <a:latin typeface="Segoe UI" charset="0"/>
                <a:ea typeface="Segoe UI" charset="0"/>
                <a:cs typeface="Segoe UI" charset="0"/>
              </a:defRPr>
            </a:lvl1pPr>
            <a:lvl2pPr marL="274320" indent="-137160">
              <a:buSzPct val="100000"/>
              <a:buFont typeface="Arial" panose="020B0604020202020204" pitchFamily="34" charset="0"/>
              <a:buChar char="•"/>
              <a:tabLst/>
              <a:defRPr sz="105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4572000" y="3509125"/>
            <a:ext cx="4217336" cy="519950"/>
          </a:xfrm>
          <a:prstGeom prst="rect">
            <a:avLst/>
          </a:prstGeom>
        </p:spPr>
        <p:txBody>
          <a:bodyPr lIns="0" bIns="45720" anchor="b" anchorCtr="0">
            <a:noAutofit/>
          </a:bodyPr>
          <a:lstStyle>
            <a:lvl1pPr>
              <a:lnSpc>
                <a:spcPct val="100000"/>
              </a:lnSpc>
              <a:defRPr sz="15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4572000" y="4029076"/>
            <a:ext cx="4218555" cy="542925"/>
          </a:xfrm>
          <a:prstGeom prst="rect">
            <a:avLst/>
          </a:prstGeom>
        </p:spPr>
        <p:txBody>
          <a:bodyPr vert="horz" lIns="0" tIns="0" rIns="0" bIns="0" rtlCol="0">
            <a:normAutofit/>
          </a:bodyPr>
          <a:lstStyle>
            <a:lvl1pPr marL="145256" indent="-100013">
              <a:lnSpc>
                <a:spcPct val="100000"/>
              </a:lnSpc>
              <a:buClrTx/>
              <a:buSzPct val="100000"/>
              <a:buFont typeface="Arial" charset="0"/>
              <a:buChar char="•"/>
              <a:defRPr sz="1050" b="0" i="0" dirty="0">
                <a:solidFill>
                  <a:schemeClr val="tx1"/>
                </a:solidFill>
                <a:latin typeface="Segoe UI" charset="0"/>
                <a:ea typeface="Segoe UI" charset="0"/>
                <a:cs typeface="Segoe UI" charset="0"/>
              </a:defRPr>
            </a:lvl1pPr>
            <a:lvl2pPr marL="274320" indent="-137160">
              <a:buSzPct val="100000"/>
              <a:buFont typeface="Arial" panose="020B0604020202020204" pitchFamily="34" charset="0"/>
              <a:buChar char="•"/>
              <a:tabLst/>
              <a:defRPr sz="1050"/>
            </a:lvl2pPr>
          </a:lstStyle>
          <a:p>
            <a:pPr lvl="0">
              <a:spcBef>
                <a:spcPts val="0"/>
              </a:spcBef>
            </a:pPr>
            <a:r>
              <a:rPr lang="en-US"/>
              <a:t>Bullet level one</a:t>
            </a:r>
          </a:p>
          <a:p>
            <a:pPr lvl="1">
              <a:spcBef>
                <a:spcPts val="0"/>
              </a:spcBef>
            </a:pPr>
            <a:r>
              <a:rPr lang="en-US"/>
              <a:t>Bullet level two</a:t>
            </a:r>
            <a:endParaRPr/>
          </a:p>
        </p:txBody>
      </p:sp>
      <p:sp>
        <p:nvSpPr>
          <p:cNvPr id="11" name="Text Placeholder 3">
            <a:extLst>
              <a:ext uri="{FF2B5EF4-FFF2-40B4-BE49-F238E27FC236}">
                <a16:creationId xmlns:a16="http://schemas.microsoft.com/office/drawing/2014/main" id="{3DE85F0E-673F-474A-A8EB-CF9FA6BD4376}"/>
              </a:ext>
            </a:extLst>
          </p:cNvPr>
          <p:cNvSpPr>
            <a:spLocks noGrp="1"/>
          </p:cNvSpPr>
          <p:nvPr>
            <p:ph type="body" sz="quarter" idx="29" hasCustomPrompt="1"/>
          </p:nvPr>
        </p:nvSpPr>
        <p:spPr>
          <a:xfrm>
            <a:off x="348864" y="885825"/>
            <a:ext cx="8446273" cy="514350"/>
          </a:xfrm>
          <a:solidFill>
            <a:schemeClr val="tx1">
              <a:lumMod val="20000"/>
              <a:lumOff val="80000"/>
            </a:schemeClr>
          </a:solidFill>
          <a:ln>
            <a:noFill/>
          </a:ln>
        </p:spPr>
        <p:txBody>
          <a:bodyPr lIns="274320" tIns="137160" rIns="182880" bIns="91440" anchor="ctr"/>
          <a:lstStyle>
            <a:lvl1pPr>
              <a:lnSpc>
                <a:spcPct val="100000"/>
              </a:lnSpc>
              <a:spcBef>
                <a:spcPts val="0"/>
              </a:spcBef>
              <a:defRPr sz="1200" b="0">
                <a:solidFill>
                  <a:schemeClr val="accent3"/>
                </a:solidFill>
                <a:latin typeface="Consolas" panose="020B0609020204030204" pitchFamily="49" charset="0"/>
              </a:defRPr>
            </a:lvl1pPr>
          </a:lstStyle>
          <a:p>
            <a:pPr lvl="0"/>
            <a:r>
              <a:rPr lang="en-US"/>
              <a:t>Insert API call here</a:t>
            </a:r>
          </a:p>
        </p:txBody>
      </p:sp>
    </p:spTree>
    <p:extLst>
      <p:ext uri="{BB962C8B-B14F-4D97-AF65-F5344CB8AC3E}">
        <p14:creationId xmlns:p14="http://schemas.microsoft.com/office/powerpoint/2010/main" val="355494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mall Header">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7" name="Text Placeholder 6">
            <a:extLst>
              <a:ext uri="{FF2B5EF4-FFF2-40B4-BE49-F238E27FC236}">
                <a16:creationId xmlns:a16="http://schemas.microsoft.com/office/drawing/2014/main" id="{BD5B5418-980D-C64C-AD17-C5AB88362FAB}"/>
              </a:ext>
            </a:extLst>
          </p:cNvPr>
          <p:cNvSpPr>
            <a:spLocks noGrp="1"/>
          </p:cNvSpPr>
          <p:nvPr>
            <p:ph type="body" sz="quarter" idx="29"/>
          </p:nvPr>
        </p:nvSpPr>
        <p:spPr>
          <a:xfrm>
            <a:off x="342901" y="1020562"/>
            <a:ext cx="8458199" cy="3764561"/>
          </a:xfrm>
        </p:spPr>
        <p:txBody>
          <a:bodyPr tIns="91440"/>
          <a:lstStyle>
            <a:lvl1pPr>
              <a:defRPr sz="1350"/>
            </a:lvl1pPr>
            <a:lvl2pPr>
              <a:defRPr sz="1200"/>
            </a:lvl2pPr>
            <a:lvl3pPr>
              <a:defRPr sz="1200"/>
            </a:lvl3pPr>
            <a:lvl4pPr>
              <a:defRPr sz="788"/>
            </a:lvl4pPr>
            <a:lvl5pPr>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2">
            <a:extLst>
              <a:ext uri="{FF2B5EF4-FFF2-40B4-BE49-F238E27FC236}">
                <a16:creationId xmlns:a16="http://schemas.microsoft.com/office/drawing/2014/main" id="{519B70DC-A388-4247-927C-1B5F47C1006F}"/>
              </a:ext>
            </a:extLst>
          </p:cNvPr>
          <p:cNvSpPr>
            <a:spLocks noGrp="1"/>
          </p:cNvSpPr>
          <p:nvPr>
            <p:ph type="title"/>
          </p:nvPr>
        </p:nvSpPr>
        <p:spPr>
          <a:xfrm>
            <a:off x="342901" y="342901"/>
            <a:ext cx="8458199" cy="383182"/>
          </a:xfrm>
          <a:prstGeom prst="rect">
            <a:avLst/>
          </a:prstGeom>
        </p:spPr>
        <p:txBody>
          <a:bodyPr vert="horz" lIns="0" tIns="0" rIns="0" bIns="91440" rtlCol="0" anchor="t">
            <a:spAutoFit/>
          </a:bodyPr>
          <a:lstStyle>
            <a:lvl1pPr>
              <a:defRPr sz="2100" b="1" i="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508927ED-7C07-0A4E-AB82-BFA50A96AB24}"/>
              </a:ext>
            </a:extLst>
          </p:cNvPr>
          <p:cNvSpPr>
            <a:spLocks noGrp="1"/>
          </p:cNvSpPr>
          <p:nvPr>
            <p:ph type="subTitle" idx="27"/>
          </p:nvPr>
        </p:nvSpPr>
        <p:spPr>
          <a:xfrm>
            <a:off x="342900" y="711739"/>
            <a:ext cx="8458200" cy="323165"/>
          </a:xfrm>
        </p:spPr>
        <p:txBody>
          <a:bodyPr tIns="0" bIns="91440" anchor="t" anchorCtr="0">
            <a:spAutoFit/>
          </a:bodyPr>
          <a:lstStyle>
            <a:lvl1pPr marL="0" indent="0" algn="l">
              <a:buNone/>
              <a:defRPr sz="1500" b="1" i="0" spc="-45" baseline="0">
                <a:solidFill>
                  <a:schemeClr val="tx2"/>
                </a:solidFill>
                <a:latin typeface="Segoe UI Semibold" charset="0"/>
                <a:ea typeface="Segoe UI Semibold" charset="0"/>
                <a:cs typeface="Segoe UI Semibold"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6016870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9030" t="14843" r="43920" b="33780"/>
          <a:stretch/>
        </p:blipFill>
        <p:spPr>
          <a:xfrm>
            <a:off x="4888259" y="1074774"/>
            <a:ext cx="4275483" cy="4072408"/>
          </a:xfrm>
          <a:prstGeom prst="rect">
            <a:avLst/>
          </a:prstGeom>
        </p:spPr>
      </p:pic>
      <p:sp>
        <p:nvSpPr>
          <p:cNvPr id="5" name="Picture Placeholder 4"/>
          <p:cNvSpPr>
            <a:spLocks noGrp="1"/>
          </p:cNvSpPr>
          <p:nvPr>
            <p:ph type="pic" sz="quarter" idx="27"/>
          </p:nvPr>
        </p:nvSpPr>
        <p:spPr>
          <a:xfrm>
            <a:off x="5106917" y="1379513"/>
            <a:ext cx="4056825" cy="3755735"/>
          </a:xfrm>
          <a:solidFill>
            <a:schemeClr val="tx1"/>
          </a:solidFill>
        </p:spPr>
        <p:txBody>
          <a:bodyPr anchor="ctr"/>
          <a:lstStyle>
            <a:lvl1pPr algn="ctr">
              <a:defRPr>
                <a:solidFill>
                  <a:srgbClr val="B4009E"/>
                </a:solidFill>
              </a:defRPr>
            </a:lvl1pPr>
          </a:lstStyle>
          <a:p>
            <a:r>
              <a:rPr lang="en-US" dirty="0"/>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354827" y="342900"/>
            <a:ext cx="8229600"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354827" y="1379514"/>
            <a:ext cx="4217173" cy="340619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6965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43774" t="14933" r="18506" b="33690"/>
          <a:stretch/>
        </p:blipFill>
        <p:spPr>
          <a:xfrm>
            <a:off x="-1093" y="1061078"/>
            <a:ext cx="4363400" cy="4082422"/>
          </a:xfrm>
          <a:prstGeom prst="rect">
            <a:avLst/>
          </a:prstGeom>
        </p:spPr>
      </p:pic>
      <p:sp>
        <p:nvSpPr>
          <p:cNvPr id="5" name="Picture Placeholder 4"/>
          <p:cNvSpPr>
            <a:spLocks noGrp="1"/>
          </p:cNvSpPr>
          <p:nvPr>
            <p:ph type="pic" sz="quarter" idx="27"/>
          </p:nvPr>
        </p:nvSpPr>
        <p:spPr>
          <a:xfrm>
            <a:off x="0" y="1370278"/>
            <a:ext cx="4066801" cy="3764970"/>
          </a:xfrm>
          <a:solidFill>
            <a:schemeClr val="tx1"/>
          </a:solidFill>
        </p:spPr>
        <p:txBody>
          <a:bodyPr anchor="ctr"/>
          <a:lstStyle>
            <a:lvl1pPr algn="ctr">
              <a:defRPr>
                <a:solidFill>
                  <a:srgbClr val="B4009E"/>
                </a:solidFill>
              </a:defRPr>
            </a:lvl1pPr>
          </a:lstStyle>
          <a:p>
            <a:r>
              <a:rPr lang="en-US" dirty="0"/>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354827" y="342900"/>
            <a:ext cx="8229600" cy="60007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dirty="0"/>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4572001" y="1379514"/>
            <a:ext cx="4229099" cy="340619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5656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9030" t="14843" r="43920" b="33780"/>
          <a:stretch/>
        </p:blipFill>
        <p:spPr>
          <a:xfrm>
            <a:off x="4893415" y="1079685"/>
            <a:ext cx="4270327" cy="4067497"/>
          </a:xfrm>
          <a:prstGeom prst="rect">
            <a:avLst/>
          </a:prstGeom>
        </p:spPr>
      </p:pic>
      <p:sp>
        <p:nvSpPr>
          <p:cNvPr id="5" name="Picture Placeholder 4"/>
          <p:cNvSpPr>
            <a:spLocks noGrp="1"/>
          </p:cNvSpPr>
          <p:nvPr>
            <p:ph type="pic" sz="quarter" idx="27"/>
          </p:nvPr>
        </p:nvSpPr>
        <p:spPr>
          <a:xfrm>
            <a:off x="5114925" y="1386927"/>
            <a:ext cx="4048817" cy="3748321"/>
          </a:xfrm>
          <a:solidFill>
            <a:schemeClr val="tx1"/>
          </a:solidFill>
        </p:spPr>
        <p:txBody>
          <a:bodyPr anchor="ctr"/>
          <a:lstStyle>
            <a:lvl1pPr algn="ctr">
              <a:defRPr>
                <a:solidFill>
                  <a:srgbClr val="B4009E"/>
                </a:solidFill>
              </a:defRPr>
            </a:lvl1pPr>
          </a:lstStyle>
          <a:p>
            <a:r>
              <a:rPr lang="en-US" dirty="0"/>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412101" y="887785"/>
            <a:ext cx="2102625" cy="1569664"/>
          </a:xfrm>
        </p:spPr>
        <p:txBody>
          <a:bodyPr anchor="ctr"/>
          <a:lstStyle>
            <a:lvl1pPr algn="ctr">
              <a:defRPr sz="1200" b="1" i="0">
                <a:solidFill>
                  <a:srgbClr val="B4009E"/>
                </a:solidFill>
                <a:latin typeface="Segoe UI Semibold" charset="0"/>
                <a:ea typeface="Segoe UI Semibold" charset="0"/>
                <a:cs typeface="Segoe UI Semibold" charset="0"/>
              </a:defRPr>
            </a:lvl1pPr>
          </a:lstStyle>
          <a:p>
            <a:r>
              <a:rPr lang="en-US" dirty="0"/>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354826" y="2920604"/>
            <a:ext cx="4217174"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354826" y="2457449"/>
            <a:ext cx="4217174" cy="540380"/>
          </a:xfrm>
          <a:prstGeom prst="rect">
            <a:avLst/>
          </a:prstGeom>
          <a:ln>
            <a:noFill/>
          </a:ln>
        </p:spPr>
        <p:txBody>
          <a:bodyPr vert="horz" wrap="square" lIns="67222" tIns="67222" rIns="67222" bIns="67222" rtlCol="0" anchor="ctr">
            <a:noAutofit/>
          </a:bodyPr>
          <a:lstStyle>
            <a:lvl1pPr algn="ctr">
              <a:defRPr lang="en-US" sz="1500" b="1" i="0" dirty="0">
                <a:solidFill>
                  <a:schemeClr val="bg2"/>
                </a:solidFill>
                <a:latin typeface="Segoe UI Semibold" charset="0"/>
                <a:ea typeface="Segoe UI Semibold" charset="0"/>
                <a:cs typeface="Segoe UI Semibold" charset="0"/>
              </a:defRPr>
            </a:lvl1pPr>
          </a:lstStyle>
          <a:p>
            <a:pPr lvl="0" algn="ctr" defTabSz="685775">
              <a:spcAft>
                <a:spcPts val="441"/>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354826" y="2997829"/>
            <a:ext cx="4217174" cy="1744467"/>
          </a:xfrm>
          <a:prstGeom prst="rect">
            <a:avLst/>
          </a:prstGeom>
        </p:spPr>
        <p:txBody>
          <a:bodyPr vert="horz" wrap="square" lIns="67222" tIns="0" rIns="67222" bIns="0" rtlCol="0" anchor="t">
            <a:noAutofit/>
          </a:bodyPr>
          <a:lstStyle>
            <a:lvl1pPr algn="ctr">
              <a:defRPr sz="1500" b="0" i="0" dirty="0">
                <a:solidFill>
                  <a:schemeClr val="tx1"/>
                </a:solidFill>
                <a:latin typeface="Segoe UI" charset="0"/>
                <a:ea typeface="Segoe UI" charset="0"/>
                <a:cs typeface="Segoe UI" charset="0"/>
              </a:defRPr>
            </a:lvl1pPr>
          </a:lstStyle>
          <a:p>
            <a:pPr lvl="0" algn="ctr" defTabSz="685775">
              <a:spcBef>
                <a:spcPts val="0"/>
              </a:spcBef>
              <a:spcAft>
                <a:spcPts val="882"/>
              </a:spcAft>
              <a:buFont typeface="Arial"/>
            </a:pPr>
            <a:r>
              <a:rPr lang="en-US"/>
              <a:t>level one</a:t>
            </a:r>
          </a:p>
          <a:p>
            <a:pPr lvl="0" algn="ctr" defTabSz="685775">
              <a:spcBef>
                <a:spcPts val="0"/>
              </a:spcBef>
              <a:spcAft>
                <a:spcPts val="882"/>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342901" y="342900"/>
            <a:ext cx="8458199" cy="542925"/>
          </a:xfrm>
          <a:prstGeom prst="rect">
            <a:avLst/>
          </a:prstGeom>
        </p:spPr>
        <p:txBody>
          <a:bodyPr vert="horz" lIns="0" tIns="0" rIns="0" bIns="0" rtlCol="0" anchor="t">
            <a:normAutofit/>
          </a:bodyPr>
          <a:lstStyle>
            <a:lvl1pPr>
              <a:defRPr>
                <a:solidFill>
                  <a:schemeClr val="accent5"/>
                </a:solidFill>
              </a:defRPr>
            </a:lvl1pPr>
          </a:lstStyle>
          <a:p>
            <a:r>
              <a:rPr lang="en-US"/>
              <a:t>Click to edit Master title style</a:t>
            </a:r>
          </a:p>
        </p:txBody>
      </p:sp>
    </p:spTree>
    <p:extLst>
      <p:ext uri="{BB962C8B-B14F-4D97-AF65-F5344CB8AC3E}">
        <p14:creationId xmlns:p14="http://schemas.microsoft.com/office/powerpoint/2010/main" val="3231149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725" y="4685097"/>
            <a:ext cx="9144000" cy="458403"/>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Hidden Slide</a:t>
            </a:r>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8258175" y="4831876"/>
            <a:ext cx="885101" cy="311624"/>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
        <p:nvSpPr>
          <p:cNvPr id="6" name="Text Placeholder 3">
            <a:extLst>
              <a:ext uri="{FF2B5EF4-FFF2-40B4-BE49-F238E27FC236}">
                <a16:creationId xmlns:a16="http://schemas.microsoft.com/office/drawing/2014/main" id="{266A8336-3863-8A4F-A9D1-6119737B5A89}"/>
              </a:ext>
            </a:extLst>
          </p:cNvPr>
          <p:cNvSpPr>
            <a:spLocks noGrp="1"/>
          </p:cNvSpPr>
          <p:nvPr>
            <p:ph type="body" idx="1"/>
          </p:nvPr>
        </p:nvSpPr>
        <p:spPr>
          <a:xfrm>
            <a:off x="342900" y="877184"/>
            <a:ext cx="8458200" cy="38079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8526212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3361062"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3361593"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93187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dde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79409" y="4729632"/>
            <a:ext cx="3024739" cy="369332"/>
          </a:xfrm>
          <a:prstGeom prst="rect">
            <a:avLst/>
          </a:prstGeom>
        </p:spPr>
        <p:txBody>
          <a:bodyPr wrap="square" lIns="0" tIns="0" rIns="0" bIns="0" rtlCol="0" anchor="t" anchorCtr="0">
            <a:spAutoFit/>
          </a:bodyPr>
          <a:lstStyle/>
          <a:p>
            <a:r>
              <a:rPr lang="en-US" sz="2400" dirty="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354827" y="942975"/>
            <a:ext cx="8446273" cy="3735666"/>
          </a:xfrm>
          <a:prstGeom prst="rect">
            <a:avLst/>
          </a:prstGeom>
        </p:spPr>
        <p:txBody>
          <a:bodyPr/>
          <a:lstStyle>
            <a:lvl1pPr>
              <a:defRPr b="1" i="0">
                <a:solidFill>
                  <a:schemeClr val="tx1"/>
                </a:solidFill>
                <a:latin typeface="Segoe Semibold" charset="0"/>
                <a:ea typeface="Segoe Semibold" charset="0"/>
                <a:cs typeface="Segoe Semibold" charset="0"/>
              </a:defRPr>
            </a:lvl1pPr>
            <a:lvl2pPr>
              <a:defRPr sz="1500" b="0" i="0">
                <a:solidFill>
                  <a:schemeClr val="tx1"/>
                </a:solidFill>
                <a:latin typeface="Segoe UI" charset="0"/>
                <a:ea typeface="Segoe UI" charset="0"/>
                <a:cs typeface="Segoe UI" charset="0"/>
              </a:defRPr>
            </a:lvl2pPr>
            <a:lvl3pPr>
              <a:defRPr sz="1500" b="0" i="0">
                <a:solidFill>
                  <a:schemeClr val="tx1"/>
                </a:solidFill>
                <a:latin typeface="Segoe UI" charset="0"/>
                <a:ea typeface="Segoe UI" charset="0"/>
                <a:cs typeface="Segoe UI" charset="0"/>
              </a:defRPr>
            </a:lvl3pPr>
            <a:lvl4pPr>
              <a:defRPr sz="1500" b="0" i="0">
                <a:solidFill>
                  <a:schemeClr val="tx1"/>
                </a:solidFill>
                <a:latin typeface="Segoe UI" charset="0"/>
                <a:ea typeface="Segoe UI" charset="0"/>
                <a:cs typeface="Segoe UI" charset="0"/>
              </a:defRPr>
            </a:lvl4pPr>
            <a:lvl5pPr>
              <a:defRPr sz="15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8258175" y="4831876"/>
            <a:ext cx="885101" cy="311624"/>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
        <p:nvSpPr>
          <p:cNvPr id="7" name="Rectangle 6">
            <a:extLst>
              <a:ext uri="{FF2B5EF4-FFF2-40B4-BE49-F238E27FC236}">
                <a16:creationId xmlns:a16="http://schemas.microsoft.com/office/drawing/2014/main" id="{0B4EA583-A4E8-B44C-A76D-DF6EFB334255}"/>
              </a:ext>
            </a:extLst>
          </p:cNvPr>
          <p:cNvSpPr/>
          <p:nvPr userDrawn="1"/>
        </p:nvSpPr>
        <p:spPr>
          <a:xfrm>
            <a:off x="-725" y="4685097"/>
            <a:ext cx="9144000" cy="458403"/>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Hidden Slide</a:t>
            </a:r>
          </a:p>
        </p:txBody>
      </p:sp>
    </p:spTree>
    <p:extLst>
      <p:ext uri="{BB962C8B-B14F-4D97-AF65-F5344CB8AC3E}">
        <p14:creationId xmlns:p14="http://schemas.microsoft.com/office/powerpoint/2010/main" val="866366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1 Viz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2364"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2" name="Title 13">
            <a:extLst>
              <a:ext uri="{FF2B5EF4-FFF2-40B4-BE49-F238E27FC236}">
                <a16:creationId xmlns:a16="http://schemas.microsoft.com/office/drawing/2014/main" id="{F8D484C8-7F04-554A-B58E-522E90142ABA}"/>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13" name="Text Placeholder 2">
            <a:extLst>
              <a:ext uri="{FF2B5EF4-FFF2-40B4-BE49-F238E27FC236}">
                <a16:creationId xmlns:a16="http://schemas.microsoft.com/office/drawing/2014/main" id="{8F5AF7DD-5DD7-4A41-9909-795DAF6ABF09}"/>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4" name="Shape 78">
            <a:extLst>
              <a:ext uri="{FF2B5EF4-FFF2-40B4-BE49-F238E27FC236}">
                <a16:creationId xmlns:a16="http://schemas.microsoft.com/office/drawing/2014/main" id="{C9E0AEE5-C1D8-DE4E-8DE8-9663D06B5DF7}"/>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5" name="Text Placeholder 2">
            <a:extLst>
              <a:ext uri="{FF2B5EF4-FFF2-40B4-BE49-F238E27FC236}">
                <a16:creationId xmlns:a16="http://schemas.microsoft.com/office/drawing/2014/main" id="{FEF4F4DF-F158-864C-9B22-1D486D350EC0}"/>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1507520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1 Viz A">
    <p:bg>
      <p:bgPr>
        <a:solidFill>
          <a:schemeClr val="accent3"/>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2" name="Title 13">
            <a:extLst>
              <a:ext uri="{FF2B5EF4-FFF2-40B4-BE49-F238E27FC236}">
                <a16:creationId xmlns:a16="http://schemas.microsoft.com/office/drawing/2014/main" id="{F8D484C8-7F04-554A-B58E-522E90142ABA}"/>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13" name="Text Placeholder 2">
            <a:extLst>
              <a:ext uri="{FF2B5EF4-FFF2-40B4-BE49-F238E27FC236}">
                <a16:creationId xmlns:a16="http://schemas.microsoft.com/office/drawing/2014/main" id="{8F5AF7DD-5DD7-4A41-9909-795DAF6ABF09}"/>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4" name="Shape 78">
            <a:extLst>
              <a:ext uri="{FF2B5EF4-FFF2-40B4-BE49-F238E27FC236}">
                <a16:creationId xmlns:a16="http://schemas.microsoft.com/office/drawing/2014/main" id="{C9E0AEE5-C1D8-DE4E-8DE8-9663D06B5DF7}"/>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5" name="Text Placeholder 2">
            <a:extLst>
              <a:ext uri="{FF2B5EF4-FFF2-40B4-BE49-F238E27FC236}">
                <a16:creationId xmlns:a16="http://schemas.microsoft.com/office/drawing/2014/main" id="{FEF4F4DF-F158-864C-9B22-1D486D350EC0}"/>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22877459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1 Viz 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2" name="Title 13">
            <a:extLst>
              <a:ext uri="{FF2B5EF4-FFF2-40B4-BE49-F238E27FC236}">
                <a16:creationId xmlns:a16="http://schemas.microsoft.com/office/drawing/2014/main" id="{F87008EF-BB28-D945-814E-C3E5D235A288}"/>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13" name="Text Placeholder 2">
            <a:extLst>
              <a:ext uri="{FF2B5EF4-FFF2-40B4-BE49-F238E27FC236}">
                <a16:creationId xmlns:a16="http://schemas.microsoft.com/office/drawing/2014/main" id="{6ACF8B59-AEEC-884B-BADB-B3FA836BE76A}"/>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4" name="Shape 78">
            <a:extLst>
              <a:ext uri="{FF2B5EF4-FFF2-40B4-BE49-F238E27FC236}">
                <a16:creationId xmlns:a16="http://schemas.microsoft.com/office/drawing/2014/main" id="{95FACA3E-29A5-9045-B79B-8199029DFF19}"/>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5" name="Text Placeholder 2">
            <a:extLst>
              <a:ext uri="{FF2B5EF4-FFF2-40B4-BE49-F238E27FC236}">
                <a16:creationId xmlns:a16="http://schemas.microsoft.com/office/drawing/2014/main" id="{757F38B1-060D-0A43-86D5-0D62962B8451}"/>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pic>
        <p:nvPicPr>
          <p:cNvPr id="3" name="Picture 2">
            <a:extLst>
              <a:ext uri="{FF2B5EF4-FFF2-40B4-BE49-F238E27FC236}">
                <a16:creationId xmlns:a16="http://schemas.microsoft.com/office/drawing/2014/main" id="{0758EFC2-98B8-D945-91E4-87E348F0CD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5615298" y="0"/>
            <a:ext cx="5143500" cy="5143500"/>
          </a:xfrm>
          <a:prstGeom prst="rect">
            <a:avLst/>
          </a:prstGeom>
        </p:spPr>
      </p:pic>
    </p:spTree>
    <p:extLst>
      <p:ext uri="{BB962C8B-B14F-4D97-AF65-F5344CB8AC3E}">
        <p14:creationId xmlns:p14="http://schemas.microsoft.com/office/powerpoint/2010/main" val="2244797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1 Viz 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1" name="Title 13">
            <a:extLst>
              <a:ext uri="{FF2B5EF4-FFF2-40B4-BE49-F238E27FC236}">
                <a16:creationId xmlns:a16="http://schemas.microsoft.com/office/drawing/2014/main" id="{FF037CF5-D6A2-4744-9BA0-9F4C864FA331}"/>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12" name="Text Placeholder 2">
            <a:extLst>
              <a:ext uri="{FF2B5EF4-FFF2-40B4-BE49-F238E27FC236}">
                <a16:creationId xmlns:a16="http://schemas.microsoft.com/office/drawing/2014/main" id="{8DFE4475-1246-E242-A9C9-87FD4F57DCF1}"/>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4" name="Shape 78">
            <a:extLst>
              <a:ext uri="{FF2B5EF4-FFF2-40B4-BE49-F238E27FC236}">
                <a16:creationId xmlns:a16="http://schemas.microsoft.com/office/drawing/2014/main" id="{E771E2E6-9052-AB44-990E-18188E11931E}"/>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20" name="Text Placeholder 2">
            <a:extLst>
              <a:ext uri="{FF2B5EF4-FFF2-40B4-BE49-F238E27FC236}">
                <a16:creationId xmlns:a16="http://schemas.microsoft.com/office/drawing/2014/main" id="{9EB0E188-8796-3641-B76A-243E8E90F5D6}"/>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100285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Header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dirty="0"/>
          </a:p>
        </p:txBody>
      </p:sp>
      <p:sp>
        <p:nvSpPr>
          <p:cNvPr id="4" name="Title Placeholder 2">
            <a:extLst>
              <a:ext uri="{FF2B5EF4-FFF2-40B4-BE49-F238E27FC236}">
                <a16:creationId xmlns:a16="http://schemas.microsoft.com/office/drawing/2014/main" id="{FD98BFF6-4CEB-FC4F-B852-95198E66BAC1}"/>
              </a:ext>
            </a:extLst>
          </p:cNvPr>
          <p:cNvSpPr>
            <a:spLocks noGrp="1"/>
          </p:cNvSpPr>
          <p:nvPr>
            <p:ph type="title"/>
          </p:nvPr>
        </p:nvSpPr>
        <p:spPr>
          <a:xfrm>
            <a:off x="342901" y="342901"/>
            <a:ext cx="8458199" cy="383182"/>
          </a:xfrm>
          <a:prstGeom prst="rect">
            <a:avLst/>
          </a:prstGeom>
        </p:spPr>
        <p:txBody>
          <a:bodyPr vert="horz" lIns="0" tIns="0" rIns="0" bIns="91440" rtlCol="0" anchor="t">
            <a:spAutoFit/>
          </a:bodyPr>
          <a:lstStyle>
            <a:lvl1pPr>
              <a:defRPr sz="2100" b="1" i="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5" name="Subtitle 2">
            <a:extLst>
              <a:ext uri="{FF2B5EF4-FFF2-40B4-BE49-F238E27FC236}">
                <a16:creationId xmlns:a16="http://schemas.microsoft.com/office/drawing/2014/main" id="{65C0279F-18BE-3843-B02F-F031C56D0132}"/>
              </a:ext>
            </a:extLst>
          </p:cNvPr>
          <p:cNvSpPr>
            <a:spLocks noGrp="1"/>
          </p:cNvSpPr>
          <p:nvPr>
            <p:ph type="subTitle" idx="27"/>
          </p:nvPr>
        </p:nvSpPr>
        <p:spPr>
          <a:xfrm>
            <a:off x="342900" y="711739"/>
            <a:ext cx="8458200" cy="323165"/>
          </a:xfrm>
        </p:spPr>
        <p:txBody>
          <a:bodyPr tIns="0" bIns="91440" anchor="t" anchorCtr="0">
            <a:spAutoFit/>
          </a:bodyPr>
          <a:lstStyle>
            <a:lvl1pPr marL="0" indent="0" algn="l">
              <a:buNone/>
              <a:defRPr sz="1500" b="1" i="0" spc="-45" baseline="0">
                <a:solidFill>
                  <a:schemeClr val="tx2"/>
                </a:solidFill>
                <a:latin typeface="Segoe UI Semibold" charset="0"/>
                <a:ea typeface="Segoe UI Semibold" charset="0"/>
                <a:cs typeface="Segoe UI Semibold"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2368697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1 Viz 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flipH="1">
            <a:off x="5658940"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2005533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1 Viz 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3563081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 Viz 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3740781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1 Viz 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4400000">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3911320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1 Viz 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9308371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1 Viz W">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5615298" y="0"/>
            <a:ext cx="5143500" cy="5143500"/>
          </a:xfrm>
          <a:prstGeom prst="rect">
            <a:avLst/>
          </a:prstGeom>
        </p:spPr>
      </p:pic>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D629ADA8-5345-C44A-AF67-8F3245716139}"/>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9" name="Text Placeholder 2">
            <a:extLst>
              <a:ext uri="{FF2B5EF4-FFF2-40B4-BE49-F238E27FC236}">
                <a16:creationId xmlns:a16="http://schemas.microsoft.com/office/drawing/2014/main" id="{2B5E7BF6-4FA8-FF4E-88C6-5BC5DC6321FC}"/>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0" name="Shape 78">
            <a:extLst>
              <a:ext uri="{FF2B5EF4-FFF2-40B4-BE49-F238E27FC236}">
                <a16:creationId xmlns:a16="http://schemas.microsoft.com/office/drawing/2014/main" id="{5605CC54-7588-4349-8115-374AD7D795B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1" name="Text Placeholder 2">
            <a:extLst>
              <a:ext uri="{FF2B5EF4-FFF2-40B4-BE49-F238E27FC236}">
                <a16:creationId xmlns:a16="http://schemas.microsoft.com/office/drawing/2014/main" id="{1A8BDD18-775F-D843-8879-3F817D7A30FA}"/>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22603411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342900" y="2040952"/>
            <a:ext cx="7915275" cy="623248"/>
          </a:xfrm>
          <a:prstGeom prst="rect">
            <a:avLst/>
          </a:prstGeom>
        </p:spPr>
        <p:txBody>
          <a:bodyPr lIns="0" anchor="b">
            <a:spAutoFit/>
          </a:bodyPr>
          <a:lstStyle>
            <a:lvl1pPr>
              <a:defRPr sz="4500" b="1" i="0" baseline="0">
                <a:solidFill>
                  <a:schemeClr val="accent5"/>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342900" y="3693322"/>
            <a:ext cx="5862918" cy="316622"/>
          </a:xfrm>
          <a:prstGeom prst="rect">
            <a:avLst/>
          </a:prstGeom>
        </p:spPr>
        <p:txBody>
          <a:bodyPr/>
          <a:lstStyle>
            <a:lvl1pPr>
              <a:lnSpc>
                <a:spcPct val="100000"/>
              </a:lnSpc>
              <a:spcBef>
                <a:spcPts val="0"/>
              </a:spcBef>
              <a:spcAft>
                <a:spcPts val="225"/>
              </a:spcAft>
              <a:defRPr sz="150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29" name="Text Placeholder 2"/>
          <p:cNvSpPr>
            <a:spLocks noGrp="1"/>
          </p:cNvSpPr>
          <p:nvPr>
            <p:ph type="body" sz="quarter" idx="27" hasCustomPrompt="1"/>
          </p:nvPr>
        </p:nvSpPr>
        <p:spPr>
          <a:xfrm>
            <a:off x="342900" y="3183784"/>
            <a:ext cx="1596516" cy="238545"/>
          </a:xfrm>
          <a:prstGeom prst="rect">
            <a:avLst/>
          </a:prstGeom>
        </p:spPr>
        <p:txBody>
          <a:bodyPr rIns="0" anchor="t" anchorCtr="0"/>
          <a:lstStyle>
            <a:lvl1pPr algn="l">
              <a:defRPr sz="1350" b="1" i="0">
                <a:solidFill>
                  <a:schemeClr val="accent1">
                    <a:lumMod val="50000"/>
                  </a:schemeClr>
                </a:solidFill>
                <a:latin typeface="Segoe UI Semibold" charset="0"/>
                <a:ea typeface="Segoe UI Semibold" charset="0"/>
                <a:cs typeface="Segoe UI Semibold" charset="0"/>
              </a:defRPr>
            </a:lvl1pPr>
          </a:lstStyle>
          <a:p>
            <a:pPr lvl="0"/>
            <a:r>
              <a:rPr lang="en-US"/>
              <a:t>Day Month Year</a:t>
            </a:r>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342900" y="2664200"/>
            <a:ext cx="7915275" cy="509538"/>
          </a:xfrm>
          <a:prstGeom prst="rect">
            <a:avLst/>
          </a:prstGeom>
        </p:spPr>
        <p:txBody>
          <a:bodyPr vert="horz" lIns="0" tIns="91440" rIns="0" bIns="0" rtlCol="0" anchor="t" anchorCtr="0">
            <a:noAutofit/>
          </a:bodyPr>
          <a:lstStyle>
            <a:lvl1pPr marL="342836" indent="-342836">
              <a:buFont typeface="+mj-lt"/>
              <a:buNone/>
              <a:tabLst>
                <a:tab pos="1371600" algn="l"/>
              </a:tabLst>
              <a:defRPr sz="21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Tree>
    <p:extLst>
      <p:ext uri="{BB962C8B-B14F-4D97-AF65-F5344CB8AC3E}">
        <p14:creationId xmlns:p14="http://schemas.microsoft.com/office/powerpoint/2010/main" val="1340910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2 Viz A">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6" name="Title 13">
            <a:extLst>
              <a:ext uri="{FF2B5EF4-FFF2-40B4-BE49-F238E27FC236}">
                <a16:creationId xmlns:a16="http://schemas.microsoft.com/office/drawing/2014/main" id="{6CEFD3F6-AFAB-C04A-943C-6348A9B6D7DF}"/>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27" name="Shape 78">
            <a:extLst>
              <a:ext uri="{FF2B5EF4-FFF2-40B4-BE49-F238E27FC236}">
                <a16:creationId xmlns:a16="http://schemas.microsoft.com/office/drawing/2014/main" id="{0B75493F-B68B-9F43-8E69-EB4945DEC48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28" name="Text Placeholder 2">
            <a:extLst>
              <a:ext uri="{FF2B5EF4-FFF2-40B4-BE49-F238E27FC236}">
                <a16:creationId xmlns:a16="http://schemas.microsoft.com/office/drawing/2014/main" id="{C826962B-F3A7-5A4B-9292-144621B1A47B}"/>
              </a:ext>
            </a:extLst>
          </p:cNvPr>
          <p:cNvSpPr>
            <a:spLocks noGrp="1"/>
          </p:cNvSpPr>
          <p:nvPr>
            <p:ph type="body" sz="quarter" idx="29" hasCustomPrompt="1"/>
          </p:nvPr>
        </p:nvSpPr>
        <p:spPr>
          <a:xfrm>
            <a:off x="342900" y="3218631"/>
            <a:ext cx="5272399" cy="369332"/>
          </a:xfrm>
          <a:prstGeom prst="rect">
            <a:avLst/>
          </a:prstGeom>
        </p:spPr>
        <p:txBody>
          <a:bodyPr wrap="square"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r>
              <a:rPr lang="en-US"/>
              <a:t>Speaker title OR Date</a:t>
            </a:r>
          </a:p>
        </p:txBody>
      </p:sp>
      <p:sp>
        <p:nvSpPr>
          <p:cNvPr id="13" name="Text Placeholder 2">
            <a:extLst>
              <a:ext uri="{FF2B5EF4-FFF2-40B4-BE49-F238E27FC236}">
                <a16:creationId xmlns:a16="http://schemas.microsoft.com/office/drawing/2014/main" id="{D1A57EBD-126A-2640-831E-A748D7C40479}"/>
              </a:ext>
            </a:extLst>
          </p:cNvPr>
          <p:cNvSpPr>
            <a:spLocks noGrp="1"/>
          </p:cNvSpPr>
          <p:nvPr>
            <p:ph type="body" sz="quarter" idx="25" hasCustomPrompt="1"/>
          </p:nvPr>
        </p:nvSpPr>
        <p:spPr>
          <a:xfrm>
            <a:off x="902662" y="4191427"/>
            <a:ext cx="2105309" cy="308125"/>
          </a:xfrm>
          <a:prstGeom prst="rect">
            <a:avLst/>
          </a:prstGeom>
        </p:spPr>
        <p:txBody>
          <a:bodyPr lIns="91440" rIns="182880" anchor="b" anchorCtr="0"/>
          <a:lstStyle>
            <a:lvl1pPr>
              <a:lnSpc>
                <a:spcPct val="100000"/>
              </a:lnSpc>
              <a:spcBef>
                <a:spcPts val="0"/>
              </a:spcBef>
              <a:spcAft>
                <a:spcPts val="0"/>
              </a:spcAft>
              <a:defRPr sz="1500" b="1" i="0">
                <a:solidFill>
                  <a:schemeClr val="tx1"/>
                </a:solidFill>
                <a:latin typeface="Segoe UI Semibold" charset="0"/>
                <a:ea typeface="Segoe UI Semibold" charset="0"/>
                <a:cs typeface="Segoe UI Semibold" charset="0"/>
              </a:defRPr>
            </a:lvl1pPr>
            <a:lvl2pPr marL="0" marR="0" indent="0" algn="l" defTabSz="685599" rtl="0" eaLnBrk="1" fontAlgn="auto" latinLnBrk="0" hangingPunct="1">
              <a:lnSpc>
                <a:spcPct val="100000"/>
              </a:lnSpc>
              <a:spcBef>
                <a:spcPts val="0"/>
              </a:spcBef>
              <a:spcAft>
                <a:spcPts val="0"/>
              </a:spcAft>
              <a:buClrTx/>
              <a:buSzPct val="110000"/>
              <a:buFont typeface="Arial" charset="0"/>
              <a:buNone/>
              <a:tabLst/>
              <a:defRPr sz="1050">
                <a:solidFill>
                  <a:schemeClr val="accent2"/>
                </a:solidFill>
              </a:defRPr>
            </a:lvl2pPr>
          </a:lstStyle>
          <a:p>
            <a:pPr lvl="0"/>
            <a:r>
              <a:rPr lang="en-US"/>
              <a:t>Speaker</a:t>
            </a:r>
          </a:p>
          <a:p>
            <a:pPr marL="0" marR="0" lvl="1" indent="0" algn="l" defTabSz="685599" rtl="0" eaLnBrk="1" fontAlgn="auto" latinLnBrk="0" hangingPunct="1">
              <a:lnSpc>
                <a:spcPct val="110000"/>
              </a:lnSpc>
              <a:spcBef>
                <a:spcPts val="0"/>
              </a:spcBef>
              <a:spcAft>
                <a:spcPts val="450"/>
              </a:spcAft>
              <a:buClrTx/>
              <a:buSzPct val="110000"/>
              <a:buFont typeface="Arial" charset="0"/>
              <a:buNone/>
              <a:tabLst/>
              <a:defRPr/>
            </a:pPr>
            <a:r>
              <a:rPr lang="en-US"/>
              <a:t>Speaker title</a:t>
            </a:r>
          </a:p>
        </p:txBody>
      </p:sp>
      <p:sp>
        <p:nvSpPr>
          <p:cNvPr id="15" name="Text Placeholder 2">
            <a:extLst>
              <a:ext uri="{FF2B5EF4-FFF2-40B4-BE49-F238E27FC236}">
                <a16:creationId xmlns:a16="http://schemas.microsoft.com/office/drawing/2014/main" id="{3133E7C4-000E-AA40-96CB-1D2469FA2C11}"/>
              </a:ext>
            </a:extLst>
          </p:cNvPr>
          <p:cNvSpPr>
            <a:spLocks noGrp="1"/>
          </p:cNvSpPr>
          <p:nvPr>
            <p:ph type="body" sz="quarter" idx="33" hasCustomPrompt="1"/>
          </p:nvPr>
        </p:nvSpPr>
        <p:spPr>
          <a:xfrm>
            <a:off x="3567733" y="4191427"/>
            <a:ext cx="2105309" cy="308125"/>
          </a:xfrm>
          <a:prstGeom prst="rect">
            <a:avLst/>
          </a:prstGeom>
        </p:spPr>
        <p:txBody>
          <a:bodyPr lIns="91440" rIns="182880" anchor="b" anchorCtr="0"/>
          <a:lstStyle>
            <a:lvl1pPr>
              <a:lnSpc>
                <a:spcPct val="100000"/>
              </a:lnSpc>
              <a:spcBef>
                <a:spcPts val="0"/>
              </a:spcBef>
              <a:spcAft>
                <a:spcPts val="0"/>
              </a:spcAft>
              <a:defRPr sz="1500" b="1" i="0">
                <a:solidFill>
                  <a:schemeClr val="tx1"/>
                </a:solidFill>
                <a:latin typeface="Segoe UI Semibold" charset="0"/>
                <a:ea typeface="Segoe UI Semibold" charset="0"/>
                <a:cs typeface="Segoe UI Semibold" charset="0"/>
              </a:defRPr>
            </a:lvl1pPr>
            <a:lvl2pPr marL="0" marR="0" indent="0" algn="l" defTabSz="685599" rtl="0" eaLnBrk="1" fontAlgn="auto" latinLnBrk="0" hangingPunct="1">
              <a:lnSpc>
                <a:spcPct val="100000"/>
              </a:lnSpc>
              <a:spcBef>
                <a:spcPts val="0"/>
              </a:spcBef>
              <a:spcAft>
                <a:spcPts val="0"/>
              </a:spcAft>
              <a:buClrTx/>
              <a:buSzPct val="110000"/>
              <a:buFont typeface="Arial" charset="0"/>
              <a:buNone/>
              <a:tabLst/>
              <a:defRPr sz="1050">
                <a:solidFill>
                  <a:schemeClr val="accent2"/>
                </a:solidFill>
              </a:defRPr>
            </a:lvl2pPr>
          </a:lstStyle>
          <a:p>
            <a:pPr lvl="0"/>
            <a:r>
              <a:rPr lang="en-US"/>
              <a:t>Speaker</a:t>
            </a:r>
          </a:p>
          <a:p>
            <a:pPr marL="0" marR="0" lvl="1" indent="0" algn="l" defTabSz="685599" rtl="0" eaLnBrk="1" fontAlgn="auto" latinLnBrk="0" hangingPunct="1">
              <a:lnSpc>
                <a:spcPct val="110000"/>
              </a:lnSpc>
              <a:spcBef>
                <a:spcPts val="0"/>
              </a:spcBef>
              <a:spcAft>
                <a:spcPts val="450"/>
              </a:spcAft>
              <a:buClrTx/>
              <a:buSzPct val="110000"/>
              <a:buFont typeface="Arial" charset="0"/>
              <a:buNone/>
              <a:tabLst/>
              <a:defRPr/>
            </a:pPr>
            <a:r>
              <a:rPr lang="en-US"/>
              <a:t>Speaker title</a:t>
            </a:r>
          </a:p>
        </p:txBody>
      </p:sp>
      <p:sp>
        <p:nvSpPr>
          <p:cNvPr id="16" name="Picture Placeholder 2">
            <a:extLst>
              <a:ext uri="{FF2B5EF4-FFF2-40B4-BE49-F238E27FC236}">
                <a16:creationId xmlns:a16="http://schemas.microsoft.com/office/drawing/2014/main" id="{2E041AF1-3ABC-9D43-9AB9-FF994FDC12AA}"/>
              </a:ext>
            </a:extLst>
          </p:cNvPr>
          <p:cNvSpPr>
            <a:spLocks noGrp="1"/>
          </p:cNvSpPr>
          <p:nvPr>
            <p:ph type="pic" sz="quarter" idx="31"/>
          </p:nvPr>
        </p:nvSpPr>
        <p:spPr>
          <a:xfrm>
            <a:off x="342900" y="3966862"/>
            <a:ext cx="542925" cy="542925"/>
          </a:xfrm>
          <a:prstGeom prst="rect">
            <a:avLst/>
          </a:prstGeom>
        </p:spPr>
        <p:txBody>
          <a:bodyPr wrap="square" lIns="91440" rIns="91440" anchor="ctr" anchorCtr="0"/>
          <a:lstStyle>
            <a:lvl1pPr algn="ctr">
              <a:lnSpc>
                <a:spcPct val="90000"/>
              </a:lnSpc>
              <a:defRPr sz="75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89C1A155-4551-4F4B-96D7-5BA812787C97}"/>
              </a:ext>
            </a:extLst>
          </p:cNvPr>
          <p:cNvSpPr>
            <a:spLocks noGrp="1"/>
          </p:cNvSpPr>
          <p:nvPr>
            <p:ph type="pic" sz="quarter" idx="32"/>
          </p:nvPr>
        </p:nvSpPr>
        <p:spPr>
          <a:xfrm>
            <a:off x="3007971" y="3966862"/>
            <a:ext cx="542925" cy="542925"/>
          </a:xfrm>
          <a:prstGeom prst="rect">
            <a:avLst/>
          </a:prstGeom>
        </p:spPr>
        <p:txBody>
          <a:bodyPr wrap="square" lIns="91440" rIns="91440" anchor="ctr" anchorCtr="0"/>
          <a:lstStyle>
            <a:lvl1pPr algn="ctr">
              <a:lnSpc>
                <a:spcPct val="90000"/>
              </a:lnSpc>
              <a:defRPr sz="750" b="0">
                <a:solidFill>
                  <a:srgbClr val="B4009E"/>
                </a:solidFill>
              </a:defRPr>
            </a:lvl1pPr>
          </a:lstStyle>
          <a:p>
            <a:r>
              <a:rPr lang="en-US" dirty="0"/>
              <a:t>Click icon to add picture</a:t>
            </a:r>
          </a:p>
        </p:txBody>
      </p:sp>
      <p:pic>
        <p:nvPicPr>
          <p:cNvPr id="14" name="Picture 13">
            <a:extLst>
              <a:ext uri="{FF2B5EF4-FFF2-40B4-BE49-F238E27FC236}">
                <a16:creationId xmlns:a16="http://schemas.microsoft.com/office/drawing/2014/main" id="{5217CB6C-3125-6C40-9966-0FE7F8831A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72932" y="-1756693"/>
            <a:ext cx="5143500" cy="5143500"/>
          </a:xfrm>
          <a:prstGeom prst="rect">
            <a:avLst/>
          </a:prstGeom>
        </p:spPr>
      </p:pic>
    </p:spTree>
    <p:extLst>
      <p:ext uri="{BB962C8B-B14F-4D97-AF65-F5344CB8AC3E}">
        <p14:creationId xmlns:p14="http://schemas.microsoft.com/office/powerpoint/2010/main" val="1495771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2 Viz 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6" name="Title 13">
            <a:extLst>
              <a:ext uri="{FF2B5EF4-FFF2-40B4-BE49-F238E27FC236}">
                <a16:creationId xmlns:a16="http://schemas.microsoft.com/office/drawing/2014/main" id="{6CEFD3F6-AFAB-C04A-943C-6348A9B6D7DF}"/>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27" name="Shape 78">
            <a:extLst>
              <a:ext uri="{FF2B5EF4-FFF2-40B4-BE49-F238E27FC236}">
                <a16:creationId xmlns:a16="http://schemas.microsoft.com/office/drawing/2014/main" id="{0B75493F-B68B-9F43-8E69-EB4945DEC486}"/>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28" name="Text Placeholder 2">
            <a:extLst>
              <a:ext uri="{FF2B5EF4-FFF2-40B4-BE49-F238E27FC236}">
                <a16:creationId xmlns:a16="http://schemas.microsoft.com/office/drawing/2014/main" id="{C826962B-F3A7-5A4B-9292-144621B1A47B}"/>
              </a:ext>
            </a:extLst>
          </p:cNvPr>
          <p:cNvSpPr>
            <a:spLocks noGrp="1"/>
          </p:cNvSpPr>
          <p:nvPr>
            <p:ph type="body" sz="quarter" idx="29" hasCustomPrompt="1"/>
          </p:nvPr>
        </p:nvSpPr>
        <p:spPr>
          <a:xfrm>
            <a:off x="342900" y="3218631"/>
            <a:ext cx="5272399" cy="369332"/>
          </a:xfrm>
          <a:prstGeom prst="rect">
            <a:avLst/>
          </a:prstGeom>
        </p:spPr>
        <p:txBody>
          <a:bodyPr wrap="square"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r>
              <a:rPr lang="en-US"/>
              <a:t>Speaker title OR Date</a:t>
            </a:r>
          </a:p>
        </p:txBody>
      </p:sp>
      <p:sp>
        <p:nvSpPr>
          <p:cNvPr id="13" name="Text Placeholder 2">
            <a:extLst>
              <a:ext uri="{FF2B5EF4-FFF2-40B4-BE49-F238E27FC236}">
                <a16:creationId xmlns:a16="http://schemas.microsoft.com/office/drawing/2014/main" id="{D1A57EBD-126A-2640-831E-A748D7C40479}"/>
              </a:ext>
            </a:extLst>
          </p:cNvPr>
          <p:cNvSpPr>
            <a:spLocks noGrp="1"/>
          </p:cNvSpPr>
          <p:nvPr>
            <p:ph type="body" sz="quarter" idx="25" hasCustomPrompt="1"/>
          </p:nvPr>
        </p:nvSpPr>
        <p:spPr>
          <a:xfrm>
            <a:off x="902662" y="4191427"/>
            <a:ext cx="2105309" cy="308125"/>
          </a:xfrm>
          <a:prstGeom prst="rect">
            <a:avLst/>
          </a:prstGeom>
        </p:spPr>
        <p:txBody>
          <a:bodyPr lIns="91440" rIns="182880" anchor="b" anchorCtr="0"/>
          <a:lstStyle>
            <a:lvl1pPr>
              <a:lnSpc>
                <a:spcPct val="100000"/>
              </a:lnSpc>
              <a:spcBef>
                <a:spcPts val="0"/>
              </a:spcBef>
              <a:spcAft>
                <a:spcPts val="0"/>
              </a:spcAft>
              <a:defRPr sz="1500" b="1" i="0">
                <a:solidFill>
                  <a:schemeClr val="tx1"/>
                </a:solidFill>
                <a:latin typeface="Segoe UI Semibold" charset="0"/>
                <a:ea typeface="Segoe UI Semibold" charset="0"/>
                <a:cs typeface="Segoe UI Semibold" charset="0"/>
              </a:defRPr>
            </a:lvl1pPr>
            <a:lvl2pPr marL="0" marR="0" indent="0" algn="l" defTabSz="685599" rtl="0" eaLnBrk="1" fontAlgn="auto" latinLnBrk="0" hangingPunct="1">
              <a:lnSpc>
                <a:spcPct val="100000"/>
              </a:lnSpc>
              <a:spcBef>
                <a:spcPts val="0"/>
              </a:spcBef>
              <a:spcAft>
                <a:spcPts val="0"/>
              </a:spcAft>
              <a:buClrTx/>
              <a:buSzPct val="110000"/>
              <a:buFont typeface="Arial" charset="0"/>
              <a:buNone/>
              <a:tabLst/>
              <a:defRPr sz="1050">
                <a:solidFill>
                  <a:schemeClr val="accent2"/>
                </a:solidFill>
              </a:defRPr>
            </a:lvl2pPr>
          </a:lstStyle>
          <a:p>
            <a:pPr lvl="0"/>
            <a:r>
              <a:rPr lang="en-US"/>
              <a:t>Speaker</a:t>
            </a:r>
          </a:p>
          <a:p>
            <a:pPr marL="0" marR="0" lvl="1" indent="0" algn="l" defTabSz="685599" rtl="0" eaLnBrk="1" fontAlgn="auto" latinLnBrk="0" hangingPunct="1">
              <a:lnSpc>
                <a:spcPct val="110000"/>
              </a:lnSpc>
              <a:spcBef>
                <a:spcPts val="0"/>
              </a:spcBef>
              <a:spcAft>
                <a:spcPts val="450"/>
              </a:spcAft>
              <a:buClrTx/>
              <a:buSzPct val="110000"/>
              <a:buFont typeface="Arial" charset="0"/>
              <a:buNone/>
              <a:tabLst/>
              <a:defRPr/>
            </a:pPr>
            <a:r>
              <a:rPr lang="en-US"/>
              <a:t>Speaker title</a:t>
            </a:r>
          </a:p>
        </p:txBody>
      </p:sp>
      <p:sp>
        <p:nvSpPr>
          <p:cNvPr id="15" name="Text Placeholder 2">
            <a:extLst>
              <a:ext uri="{FF2B5EF4-FFF2-40B4-BE49-F238E27FC236}">
                <a16:creationId xmlns:a16="http://schemas.microsoft.com/office/drawing/2014/main" id="{3133E7C4-000E-AA40-96CB-1D2469FA2C11}"/>
              </a:ext>
            </a:extLst>
          </p:cNvPr>
          <p:cNvSpPr>
            <a:spLocks noGrp="1"/>
          </p:cNvSpPr>
          <p:nvPr>
            <p:ph type="body" sz="quarter" idx="33" hasCustomPrompt="1"/>
          </p:nvPr>
        </p:nvSpPr>
        <p:spPr>
          <a:xfrm>
            <a:off x="3567733" y="4191427"/>
            <a:ext cx="2105309" cy="308125"/>
          </a:xfrm>
          <a:prstGeom prst="rect">
            <a:avLst/>
          </a:prstGeom>
        </p:spPr>
        <p:txBody>
          <a:bodyPr lIns="91440" rIns="182880" anchor="b" anchorCtr="0"/>
          <a:lstStyle>
            <a:lvl1pPr>
              <a:lnSpc>
                <a:spcPct val="100000"/>
              </a:lnSpc>
              <a:spcBef>
                <a:spcPts val="0"/>
              </a:spcBef>
              <a:spcAft>
                <a:spcPts val="0"/>
              </a:spcAft>
              <a:defRPr sz="1500" b="1" i="0">
                <a:solidFill>
                  <a:schemeClr val="tx1"/>
                </a:solidFill>
                <a:latin typeface="Segoe UI Semibold" charset="0"/>
                <a:ea typeface="Segoe UI Semibold" charset="0"/>
                <a:cs typeface="Segoe UI Semibold" charset="0"/>
              </a:defRPr>
            </a:lvl1pPr>
            <a:lvl2pPr marL="0" marR="0" indent="0" algn="l" defTabSz="685599" rtl="0" eaLnBrk="1" fontAlgn="auto" latinLnBrk="0" hangingPunct="1">
              <a:lnSpc>
                <a:spcPct val="100000"/>
              </a:lnSpc>
              <a:spcBef>
                <a:spcPts val="0"/>
              </a:spcBef>
              <a:spcAft>
                <a:spcPts val="0"/>
              </a:spcAft>
              <a:buClrTx/>
              <a:buSzPct val="110000"/>
              <a:buFont typeface="Arial" charset="0"/>
              <a:buNone/>
              <a:tabLst/>
              <a:defRPr sz="1050">
                <a:solidFill>
                  <a:schemeClr val="accent2"/>
                </a:solidFill>
              </a:defRPr>
            </a:lvl2pPr>
          </a:lstStyle>
          <a:p>
            <a:pPr lvl="0"/>
            <a:r>
              <a:rPr lang="en-US"/>
              <a:t>Speaker</a:t>
            </a:r>
          </a:p>
          <a:p>
            <a:pPr marL="0" marR="0" lvl="1" indent="0" algn="l" defTabSz="685599" rtl="0" eaLnBrk="1" fontAlgn="auto" latinLnBrk="0" hangingPunct="1">
              <a:lnSpc>
                <a:spcPct val="110000"/>
              </a:lnSpc>
              <a:spcBef>
                <a:spcPts val="0"/>
              </a:spcBef>
              <a:spcAft>
                <a:spcPts val="450"/>
              </a:spcAft>
              <a:buClrTx/>
              <a:buSzPct val="110000"/>
              <a:buFont typeface="Arial" charset="0"/>
              <a:buNone/>
              <a:tabLst/>
              <a:defRPr/>
            </a:pPr>
            <a:r>
              <a:rPr lang="en-US"/>
              <a:t>Speaker title</a:t>
            </a:r>
          </a:p>
        </p:txBody>
      </p:sp>
      <p:sp>
        <p:nvSpPr>
          <p:cNvPr id="16" name="Picture Placeholder 2">
            <a:extLst>
              <a:ext uri="{FF2B5EF4-FFF2-40B4-BE49-F238E27FC236}">
                <a16:creationId xmlns:a16="http://schemas.microsoft.com/office/drawing/2014/main" id="{2E041AF1-3ABC-9D43-9AB9-FF994FDC12AA}"/>
              </a:ext>
            </a:extLst>
          </p:cNvPr>
          <p:cNvSpPr>
            <a:spLocks noGrp="1"/>
          </p:cNvSpPr>
          <p:nvPr>
            <p:ph type="pic" sz="quarter" idx="31"/>
          </p:nvPr>
        </p:nvSpPr>
        <p:spPr>
          <a:xfrm>
            <a:off x="342900" y="3966862"/>
            <a:ext cx="542925" cy="542925"/>
          </a:xfrm>
          <a:prstGeom prst="rect">
            <a:avLst/>
          </a:prstGeom>
        </p:spPr>
        <p:txBody>
          <a:bodyPr wrap="square" lIns="91440" rIns="91440" anchor="ctr" anchorCtr="0"/>
          <a:lstStyle>
            <a:lvl1pPr algn="ctr">
              <a:lnSpc>
                <a:spcPct val="90000"/>
              </a:lnSpc>
              <a:defRPr sz="75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89C1A155-4551-4F4B-96D7-5BA812787C97}"/>
              </a:ext>
            </a:extLst>
          </p:cNvPr>
          <p:cNvSpPr>
            <a:spLocks noGrp="1"/>
          </p:cNvSpPr>
          <p:nvPr>
            <p:ph type="pic" sz="quarter" idx="32"/>
          </p:nvPr>
        </p:nvSpPr>
        <p:spPr>
          <a:xfrm>
            <a:off x="3007971" y="3966862"/>
            <a:ext cx="542925" cy="542925"/>
          </a:xfrm>
          <a:prstGeom prst="rect">
            <a:avLst/>
          </a:prstGeom>
        </p:spPr>
        <p:txBody>
          <a:bodyPr wrap="square" lIns="91440" rIns="91440" anchor="ctr" anchorCtr="0"/>
          <a:lstStyle>
            <a:lvl1pPr algn="ctr">
              <a:lnSpc>
                <a:spcPct val="90000"/>
              </a:lnSpc>
              <a:defRPr sz="750" b="0">
                <a:solidFill>
                  <a:srgbClr val="B4009E"/>
                </a:solidFill>
              </a:defRPr>
            </a:lvl1pPr>
          </a:lstStyle>
          <a:p>
            <a:r>
              <a:rPr lang="en-US" dirty="0"/>
              <a:t>Click icon to add picture</a:t>
            </a:r>
          </a:p>
        </p:txBody>
      </p:sp>
      <p:pic>
        <p:nvPicPr>
          <p:cNvPr id="17" name="Picture 16">
            <a:extLst>
              <a:ext uri="{FF2B5EF4-FFF2-40B4-BE49-F238E27FC236}">
                <a16:creationId xmlns:a16="http://schemas.microsoft.com/office/drawing/2014/main" id="{8B51B5B6-E82F-BD44-8DFC-3B13C05149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flipV="1">
            <a:off x="5772932" y="-1763288"/>
            <a:ext cx="5143500" cy="5143500"/>
          </a:xfrm>
          <a:prstGeom prst="rect">
            <a:avLst/>
          </a:prstGeom>
        </p:spPr>
      </p:pic>
    </p:spTree>
    <p:extLst>
      <p:ext uri="{BB962C8B-B14F-4D97-AF65-F5344CB8AC3E}">
        <p14:creationId xmlns:p14="http://schemas.microsoft.com/office/powerpoint/2010/main" val="1806616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t;&lt;PUSH&gt;&g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99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dirty="0"/>
          </a:p>
        </p:txBody>
      </p:sp>
      <p:sp>
        <p:nvSpPr>
          <p:cNvPr id="8" name="Text Placeholder 6">
            <a:extLst>
              <a:ext uri="{FF2B5EF4-FFF2-40B4-BE49-F238E27FC236}">
                <a16:creationId xmlns:a16="http://schemas.microsoft.com/office/drawing/2014/main" id="{7441EAAC-4009-FE41-9D4D-BFD8BC114C3D}"/>
              </a:ext>
            </a:extLst>
          </p:cNvPr>
          <p:cNvSpPr>
            <a:spLocks noGrp="1"/>
          </p:cNvSpPr>
          <p:nvPr>
            <p:ph type="body" sz="quarter" idx="29"/>
          </p:nvPr>
        </p:nvSpPr>
        <p:spPr>
          <a:xfrm>
            <a:off x="342901" y="1303021"/>
            <a:ext cx="4235567" cy="34821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D8218F52-A8B7-3C42-A9ED-A133769FACE6}"/>
              </a:ext>
            </a:extLst>
          </p:cNvPr>
          <p:cNvSpPr>
            <a:spLocks noGrp="1"/>
          </p:cNvSpPr>
          <p:nvPr>
            <p:ph type="body" sz="quarter" idx="33"/>
          </p:nvPr>
        </p:nvSpPr>
        <p:spPr>
          <a:xfrm>
            <a:off x="4578467" y="1303021"/>
            <a:ext cx="4222632" cy="3482102"/>
          </a:xfrm>
        </p:spPr>
        <p:txBody>
          <a:bodyPr lIns="182880" tIns="9144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2">
            <a:extLst>
              <a:ext uri="{FF2B5EF4-FFF2-40B4-BE49-F238E27FC236}">
                <a16:creationId xmlns:a16="http://schemas.microsoft.com/office/drawing/2014/main" id="{F4F916B5-2C1F-CC4E-A6DB-2D2F9D5F0CA6}"/>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2B4E05F8-D3E6-2F4D-87AB-6614FB4600BD}"/>
              </a:ext>
            </a:extLst>
          </p:cNvPr>
          <p:cNvSpPr>
            <a:spLocks noGrp="1"/>
          </p:cNvSpPr>
          <p:nvPr>
            <p:ph type="subTitle" idx="27"/>
          </p:nvPr>
        </p:nvSpPr>
        <p:spPr>
          <a:xfrm>
            <a:off x="342900" y="788670"/>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704588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Contents Viz A">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72932" y="-1763288"/>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13" name="Title 13">
            <a:extLst>
              <a:ext uri="{FF2B5EF4-FFF2-40B4-BE49-F238E27FC236}">
                <a16:creationId xmlns:a16="http://schemas.microsoft.com/office/drawing/2014/main" id="{5A0C9058-EA04-2A49-BE3F-4D66C2F18E95}"/>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4" name="Shape 78">
            <a:extLst>
              <a:ext uri="{FF2B5EF4-FFF2-40B4-BE49-F238E27FC236}">
                <a16:creationId xmlns:a16="http://schemas.microsoft.com/office/drawing/2014/main" id="{A30AC90F-9CC7-4247-A37D-1D0CEDC8E223}"/>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2263200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Contents Viz 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2600000">
            <a:off x="5834508" y="-2522746"/>
            <a:ext cx="5933184" cy="5933184"/>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13" name="Title 13">
            <a:extLst>
              <a:ext uri="{FF2B5EF4-FFF2-40B4-BE49-F238E27FC236}">
                <a16:creationId xmlns:a16="http://schemas.microsoft.com/office/drawing/2014/main" id="{955B872B-21A3-4445-988F-852B69CDDE15}"/>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4" name="Shape 78">
            <a:extLst>
              <a:ext uri="{FF2B5EF4-FFF2-40B4-BE49-F238E27FC236}">
                <a16:creationId xmlns:a16="http://schemas.microsoft.com/office/drawing/2014/main" id="{73A409AD-A85E-1345-B66A-E24F57E05414}"/>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1266249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Contents Viz 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flipV="1">
            <a:off x="5772932" y="-1763288"/>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13" name="Title 13">
            <a:extLst>
              <a:ext uri="{FF2B5EF4-FFF2-40B4-BE49-F238E27FC236}">
                <a16:creationId xmlns:a16="http://schemas.microsoft.com/office/drawing/2014/main" id="{7F92A5A8-D99A-D342-ADF8-2DBFB78E93EE}"/>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4" name="Shape 78">
            <a:extLst>
              <a:ext uri="{FF2B5EF4-FFF2-40B4-BE49-F238E27FC236}">
                <a16:creationId xmlns:a16="http://schemas.microsoft.com/office/drawing/2014/main" id="{C46FBBC0-4745-0947-875F-33F43010EE83}"/>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1197416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8" name="Content Placeholder 7"/>
          <p:cNvSpPr>
            <a:spLocks noGrp="1"/>
          </p:cNvSpPr>
          <p:nvPr>
            <p:ph sz="quarter" idx="10" hasCustomPrompt="1"/>
          </p:nvPr>
        </p:nvSpPr>
        <p:spPr>
          <a:xfrm>
            <a:off x="4572000" y="885825"/>
            <a:ext cx="4229101" cy="3686175"/>
          </a:xfrm>
          <a:prstGeom prst="rect">
            <a:avLst/>
          </a:prstGeom>
        </p:spPr>
        <p:txBody>
          <a:bodyPr lIns="274320" tIns="0" rIns="0" anchor="ctr" anchorCtr="0">
            <a:normAutofit/>
          </a:bodyPr>
          <a:lstStyle>
            <a:lvl1pPr>
              <a:spcAft>
                <a:spcPts val="450"/>
              </a:spcAft>
              <a:defRPr b="1" i="0">
                <a:latin typeface="Segoe UI Semibold" charset="0"/>
                <a:ea typeface="Segoe UI Semibold" charset="0"/>
                <a:cs typeface="Segoe UI Semibold" charset="0"/>
              </a:defRPr>
            </a:lvl1pPr>
            <a:lvl2pPr>
              <a:spcAft>
                <a:spcPts val="450"/>
              </a:spcAft>
              <a:buClrTx/>
              <a:defRPr sz="1500">
                <a:solidFill>
                  <a:schemeClr val="tx1"/>
                </a:solidFill>
              </a:defRPr>
            </a:lvl2pPr>
            <a:lvl3pPr>
              <a:spcAft>
                <a:spcPts val="450"/>
              </a:spcAft>
              <a:buClrTx/>
              <a:defRPr sz="1500">
                <a:solidFill>
                  <a:schemeClr val="tx1"/>
                </a:solidFill>
              </a:defRPr>
            </a:lvl3pPr>
            <a:lvl4pPr>
              <a:spcAft>
                <a:spcPts val="450"/>
              </a:spcAft>
              <a:buClrTx/>
              <a:defRPr sz="1500">
                <a:solidFill>
                  <a:schemeClr val="tx1"/>
                </a:solidFill>
              </a:defRPr>
            </a:lvl4pPr>
            <a:lvl5pPr>
              <a:spcAft>
                <a:spcPts val="450"/>
              </a:spcAft>
              <a:buClrTx/>
              <a:defRPr sz="105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342900" y="342900"/>
            <a:ext cx="4229100" cy="542925"/>
          </a:xfrm>
        </p:spPr>
        <p:txBody>
          <a:bodyPr/>
          <a:lstStyle>
            <a:lvl1pPr>
              <a:defRPr b="1" i="0">
                <a:solidFill>
                  <a:schemeClr val="accent5"/>
                </a:solidFill>
                <a:latin typeface="Segoe UI Semibold" charset="0"/>
                <a:ea typeface="Segoe UI Semibold" charset="0"/>
                <a:cs typeface="Segoe UI Semibold" charset="0"/>
              </a:defRPr>
            </a:lvl1pPr>
          </a:lstStyle>
          <a:p>
            <a:r>
              <a:rPr lang="en-US" sz="3300" b="1" i="0">
                <a:solidFill>
                  <a:schemeClr val="tx1"/>
                </a:solidFill>
                <a:latin typeface="Segoe UI Semibold" charset="0"/>
                <a:ea typeface="Segoe UI Semibold" charset="0"/>
                <a:cs typeface="Segoe UI Semibold" charset="0"/>
              </a:rPr>
              <a:t>Q+A</a:t>
            </a:r>
            <a:r>
              <a:rPr lang="en-US" sz="3300" b="1" i="0" baseline="0">
                <a:solidFill>
                  <a:schemeClr val="accent5"/>
                </a:solidFill>
                <a:latin typeface="Segoe UI Semibold" charset="0"/>
                <a:ea typeface="Segoe UI Semibold" charset="0"/>
                <a:cs typeface="Segoe UI Semibold" charset="0"/>
              </a:rPr>
              <a:t> | </a:t>
            </a:r>
            <a:r>
              <a:rPr lang="en-US" sz="3300" b="1" i="0" baseline="0">
                <a:solidFill>
                  <a:schemeClr val="tx1"/>
                </a:solidFill>
                <a:latin typeface="Segoe UI Semibold" charset="0"/>
                <a:ea typeface="Segoe UI Semibold" charset="0"/>
                <a:cs typeface="Segoe UI Semibold" charset="0"/>
              </a:rPr>
              <a:t>Thank you!</a:t>
            </a:r>
            <a:endParaRPr lang="en-US" sz="33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4572000" y="885825"/>
            <a:ext cx="0" cy="3686175"/>
          </a:xfrm>
          <a:prstGeom prst="line">
            <a:avLst/>
          </a:prstGeom>
          <a:ln>
            <a:solidFill>
              <a:schemeClr val="accent5"/>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8258175" y="4831876"/>
            <a:ext cx="885101" cy="311624"/>
          </a:xfrm>
          <a:prstGeom prst="rect">
            <a:avLst/>
          </a:prstGeom>
        </p:spPr>
        <p:txBody>
          <a:bodyPr/>
          <a:lstStyle>
            <a:lvl1pPr>
              <a:defRPr sz="700"/>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895517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s! | Q+A | Contact | Resources 2">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8" name="Content Placeholder 7"/>
          <p:cNvSpPr>
            <a:spLocks noGrp="1"/>
          </p:cNvSpPr>
          <p:nvPr>
            <p:ph sz="quarter" idx="10" hasCustomPrompt="1"/>
          </p:nvPr>
        </p:nvSpPr>
        <p:spPr>
          <a:xfrm>
            <a:off x="3516202" y="885825"/>
            <a:ext cx="5319391" cy="3926549"/>
          </a:xfrm>
          <a:prstGeom prst="rect">
            <a:avLst/>
          </a:prstGeom>
        </p:spPr>
        <p:txBody>
          <a:bodyPr tIns="182880"/>
          <a:lstStyle>
            <a:lvl1pPr>
              <a:spcAft>
                <a:spcPts val="450"/>
              </a:spcAft>
              <a:defRPr b="1" i="0">
                <a:latin typeface="Segoe UI Semibold" charset="0"/>
                <a:ea typeface="Segoe UI Semibold" charset="0"/>
                <a:cs typeface="Segoe UI Semibold" charset="0"/>
              </a:defRPr>
            </a:lvl1pPr>
            <a:lvl2pPr>
              <a:spcAft>
                <a:spcPts val="450"/>
              </a:spcAft>
              <a:buClrTx/>
              <a:defRPr sz="1500">
                <a:solidFill>
                  <a:schemeClr val="tx1"/>
                </a:solidFill>
              </a:defRPr>
            </a:lvl2pPr>
            <a:lvl3pPr>
              <a:spcAft>
                <a:spcPts val="450"/>
              </a:spcAft>
              <a:buClrTx/>
              <a:defRPr sz="1500">
                <a:solidFill>
                  <a:schemeClr val="tx1"/>
                </a:solidFill>
              </a:defRPr>
            </a:lvl3pPr>
            <a:lvl4pPr>
              <a:spcAft>
                <a:spcPts val="450"/>
              </a:spcAft>
              <a:buClrTx/>
              <a:defRPr sz="1500">
                <a:solidFill>
                  <a:schemeClr val="tx1"/>
                </a:solidFill>
              </a:defRPr>
            </a:lvl4pPr>
            <a:lvl5pPr>
              <a:spcAft>
                <a:spcPts val="450"/>
              </a:spcAft>
              <a:buClrTx/>
              <a:defRPr sz="105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a:xfrm>
            <a:off x="3514725" y="342900"/>
            <a:ext cx="5320868" cy="542925"/>
          </a:xfrm>
        </p:spPr>
        <p:txBody>
          <a:bodyPr/>
          <a:lstStyle>
            <a:lvl1pPr>
              <a:defRPr b="1" i="0">
                <a:latin typeface="Segoe UI Semibold" charset="0"/>
                <a:ea typeface="Segoe UI Semibold" charset="0"/>
                <a:cs typeface="Segoe UI Semibold" charset="0"/>
              </a:defRPr>
            </a:lvl1pPr>
          </a:lstStyle>
          <a:p>
            <a:r>
              <a:rPr lang="en-US"/>
              <a:t>Click to edit Master title style</a:t>
            </a:r>
          </a:p>
        </p:txBody>
      </p:sp>
      <p:sp>
        <p:nvSpPr>
          <p:cNvPr id="15" name="Title 13"/>
          <p:cNvSpPr txBox="1">
            <a:spLocks/>
          </p:cNvSpPr>
          <p:nvPr userDrawn="1"/>
        </p:nvSpPr>
        <p:spPr>
          <a:xfrm>
            <a:off x="342900" y="960120"/>
            <a:ext cx="2988630" cy="98298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5900" b="0" i="0" kern="1200" baseline="0">
                <a:solidFill>
                  <a:schemeClr val="bg2"/>
                </a:solidFill>
                <a:latin typeface="Segoe UI Light" charset="0"/>
                <a:ea typeface="+mj-ea"/>
                <a:cs typeface="Segoe UI Light" charset="0"/>
              </a:defRPr>
            </a:lvl1pPr>
          </a:lstStyle>
          <a:p>
            <a:r>
              <a:rPr lang="en-US" sz="2700" b="1" i="0" dirty="0">
                <a:solidFill>
                  <a:schemeClr val="tx1"/>
                </a:solidFill>
                <a:latin typeface="Segoe UI Semibold" charset="0"/>
                <a:ea typeface="Segoe UI Semibold" charset="0"/>
                <a:cs typeface="Segoe UI Semibold" charset="0"/>
              </a:rPr>
              <a:t>Q+A</a:t>
            </a:r>
            <a:r>
              <a:rPr lang="en-US" sz="2700" b="1" i="0" baseline="0" dirty="0">
                <a:solidFill>
                  <a:schemeClr val="tx1"/>
                </a:solidFill>
                <a:latin typeface="Segoe UI Semibold" charset="0"/>
                <a:ea typeface="Segoe UI Semibold" charset="0"/>
                <a:cs typeface="Segoe UI Semibold" charset="0"/>
              </a:rPr>
              <a:t> </a:t>
            </a:r>
            <a:r>
              <a:rPr lang="en-US" sz="2700" b="1" i="0" baseline="0" dirty="0">
                <a:solidFill>
                  <a:schemeClr val="accent5"/>
                </a:solidFill>
                <a:latin typeface="Segoe UI Semibold" charset="0"/>
                <a:ea typeface="Segoe UI Semibold" charset="0"/>
                <a:cs typeface="Segoe UI Semibold" charset="0"/>
              </a:rPr>
              <a:t>|</a:t>
            </a:r>
            <a:r>
              <a:rPr lang="en-US" sz="2700" b="1" i="0" baseline="0" dirty="0">
                <a:solidFill>
                  <a:schemeClr val="tx2"/>
                </a:solidFill>
                <a:latin typeface="Segoe UI Semibold" charset="0"/>
                <a:ea typeface="Segoe UI Semibold" charset="0"/>
                <a:cs typeface="Segoe UI Semibold" charset="0"/>
              </a:rPr>
              <a:t> </a:t>
            </a:r>
            <a:r>
              <a:rPr lang="en-US" sz="2700" b="1" i="0" baseline="0" dirty="0">
                <a:solidFill>
                  <a:schemeClr val="tx1"/>
                </a:solidFill>
                <a:latin typeface="Segoe UI Semibold" charset="0"/>
                <a:ea typeface="Segoe UI Semibold" charset="0"/>
                <a:cs typeface="Segoe UI Semibold" charset="0"/>
              </a:rPr>
              <a:t>Thank you!</a:t>
            </a:r>
            <a:endParaRPr lang="en-US" sz="2700" b="1" i="0" dirty="0">
              <a:solidFill>
                <a:schemeClr val="tx1"/>
              </a:solidFill>
              <a:latin typeface="Segoe UI Semibold" charset="0"/>
              <a:ea typeface="Segoe UI Semibold" charset="0"/>
              <a:cs typeface="Segoe UI Semibold" charset="0"/>
            </a:endParaRPr>
          </a:p>
        </p:txBody>
      </p:sp>
      <p:cxnSp>
        <p:nvCxnSpPr>
          <p:cNvPr id="4" name="Straight Connector 3"/>
          <p:cNvCxnSpPr/>
          <p:nvPr userDrawn="1"/>
        </p:nvCxnSpPr>
        <p:spPr>
          <a:xfrm>
            <a:off x="3331530" y="342900"/>
            <a:ext cx="0" cy="4229100"/>
          </a:xfrm>
          <a:prstGeom prst="line">
            <a:avLst/>
          </a:prstGeom>
          <a:ln>
            <a:solidFill>
              <a:schemeClr val="accent5"/>
            </a:solidFill>
          </a:ln>
        </p:spPr>
        <p:style>
          <a:lnRef idx="2">
            <a:schemeClr val="accent3"/>
          </a:lnRef>
          <a:fillRef idx="0">
            <a:schemeClr val="accent3"/>
          </a:fillRef>
          <a:effectRef idx="1">
            <a:schemeClr val="accent3"/>
          </a:effectRef>
          <a:fontRef idx="minor">
            <a:schemeClr val="tx1"/>
          </a:fontRef>
        </p:style>
      </p:cxnSp>
      <p:sp>
        <p:nvSpPr>
          <p:cNvPr id="18" name="Text Placeholder 2">
            <a:extLst>
              <a:ext uri="{FF2B5EF4-FFF2-40B4-BE49-F238E27FC236}">
                <a16:creationId xmlns:a16="http://schemas.microsoft.com/office/drawing/2014/main" id="{F8E8D845-41E4-49AC-AEE3-059151A098DF}"/>
              </a:ext>
            </a:extLst>
          </p:cNvPr>
          <p:cNvSpPr>
            <a:spLocks noGrp="1"/>
          </p:cNvSpPr>
          <p:nvPr>
            <p:ph type="body" sz="quarter" idx="24" hasCustomPrompt="1"/>
          </p:nvPr>
        </p:nvSpPr>
        <p:spPr>
          <a:xfrm>
            <a:off x="342901" y="4029076"/>
            <a:ext cx="2634983" cy="353774"/>
          </a:xfrm>
          <a:prstGeom prst="rect">
            <a:avLst/>
          </a:prstGeom>
        </p:spPr>
        <p:txBody>
          <a:bodyPr/>
          <a:lstStyle>
            <a:lvl1pPr>
              <a:defRPr sz="1800" b="1" i="0">
                <a:latin typeface="Segoe UI Semibold" charset="0"/>
                <a:ea typeface="Segoe UI Semibold" charset="0"/>
                <a:cs typeface="Segoe UI Semibold" charset="0"/>
              </a:defRPr>
            </a:lvl1pPr>
          </a:lstStyle>
          <a:p>
            <a:pPr lvl="0"/>
            <a:r>
              <a:rPr lang="en-US"/>
              <a:t>Speaker</a:t>
            </a:r>
          </a:p>
        </p:txBody>
      </p:sp>
      <p:sp>
        <p:nvSpPr>
          <p:cNvPr id="21" name="Text Placeholder 2">
            <a:extLst>
              <a:ext uri="{FF2B5EF4-FFF2-40B4-BE49-F238E27FC236}">
                <a16:creationId xmlns:a16="http://schemas.microsoft.com/office/drawing/2014/main" id="{1D49AB86-37C0-4BB0-9C00-64F0ABD21C4B}"/>
              </a:ext>
            </a:extLst>
          </p:cNvPr>
          <p:cNvSpPr>
            <a:spLocks noGrp="1"/>
          </p:cNvSpPr>
          <p:nvPr>
            <p:ph type="body" sz="quarter" idx="25" hasCustomPrompt="1"/>
          </p:nvPr>
        </p:nvSpPr>
        <p:spPr>
          <a:xfrm>
            <a:off x="342900" y="4382850"/>
            <a:ext cx="2634983" cy="353774"/>
          </a:xfrm>
          <a:prstGeom prst="rect">
            <a:avLst/>
          </a:prstGeom>
        </p:spPr>
        <p:txBody>
          <a:bodyPr/>
          <a:lstStyle>
            <a:lvl1pPr>
              <a:defRPr sz="15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DA8B6F4D-5204-5F45-A85D-5B4D9DD0A062}"/>
              </a:ext>
            </a:extLst>
          </p:cNvPr>
          <p:cNvSpPr>
            <a:spLocks noGrp="1"/>
          </p:cNvSpPr>
          <p:nvPr>
            <p:ph type="sldNum" sz="quarter" idx="26"/>
          </p:nvPr>
        </p:nvSpPr>
        <p:spPr>
          <a:xfrm>
            <a:off x="8258175" y="4831876"/>
            <a:ext cx="885101" cy="311624"/>
          </a:xfrm>
          <a:prstGeom prst="rect">
            <a:avLst/>
          </a:prstGeom>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3097857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Viz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0" y="0"/>
            <a:ext cx="5143500" cy="5143500"/>
          </a:xfrm>
          <a:prstGeom prst="rect">
            <a:avLst/>
          </a:prstGeom>
        </p:spPr>
      </p:pic>
      <p:sp>
        <p:nvSpPr>
          <p:cNvPr id="9" name="Rectangle 2">
            <a:extLst>
              <a:ext uri="{FF2B5EF4-FFF2-40B4-BE49-F238E27FC236}">
                <a16:creationId xmlns:a16="http://schemas.microsoft.com/office/drawing/2014/main" id="{1ACE6E15-46C4-584A-872D-0FF61DD2322E}"/>
              </a:ext>
            </a:extLst>
          </p:cNvPr>
          <p:cNvSpPr>
            <a:spLocks noChangeArrowheads="1"/>
          </p:cNvSpPr>
          <p:nvPr userDrawn="1"/>
        </p:nvSpPr>
        <p:spPr bwMode="auto">
          <a:xfrm>
            <a:off x="278025"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Microsoft Corporation. All rights reserved.</a:t>
            </a:r>
          </a:p>
        </p:txBody>
      </p:sp>
      <p:pic>
        <p:nvPicPr>
          <p:cNvPr id="10" name="Picture 9">
            <a:extLst>
              <a:ext uri="{FF2B5EF4-FFF2-40B4-BE49-F238E27FC236}">
                <a16:creationId xmlns:a16="http://schemas.microsoft.com/office/drawing/2014/main" id="{F9A0B232-C889-B04A-944C-401A3F2323F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308734" y="1972312"/>
            <a:ext cx="2943212" cy="1198877"/>
          </a:xfrm>
          <a:prstGeom prst="rect">
            <a:avLst/>
          </a:prstGeom>
        </p:spPr>
      </p:pic>
    </p:spTree>
    <p:extLst>
      <p:ext uri="{BB962C8B-B14F-4D97-AF65-F5344CB8AC3E}">
        <p14:creationId xmlns:p14="http://schemas.microsoft.com/office/powerpoint/2010/main" val="29003970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Viz B">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00807C-657C-FA4C-B2BD-824ABC7ACBC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08734" y="1972312"/>
            <a:ext cx="2943212" cy="1198877"/>
          </a:xfrm>
          <a:prstGeom prst="rect">
            <a:avLst/>
          </a:prstGeom>
        </p:spPr>
      </p:pic>
      <p:pic>
        <p:nvPicPr>
          <p:cNvPr id="6" name="Picture 5">
            <a:extLst>
              <a:ext uri="{FF2B5EF4-FFF2-40B4-BE49-F238E27FC236}">
                <a16:creationId xmlns:a16="http://schemas.microsoft.com/office/drawing/2014/main" id="{C8C85DE4-181B-2A40-A523-0C7B8CD321E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4000500" y="0"/>
            <a:ext cx="5143500" cy="5143500"/>
          </a:xfrm>
          <a:prstGeom prst="rect">
            <a:avLst/>
          </a:prstGeom>
        </p:spPr>
      </p:pic>
      <p:sp>
        <p:nvSpPr>
          <p:cNvPr id="5" name="Rectangle 2">
            <a:extLst>
              <a:ext uri="{FF2B5EF4-FFF2-40B4-BE49-F238E27FC236}">
                <a16:creationId xmlns:a16="http://schemas.microsoft.com/office/drawing/2014/main" id="{BCB13630-B7B9-8A4C-BA81-3AC157053B68}"/>
              </a:ext>
            </a:extLst>
          </p:cNvPr>
          <p:cNvSpPr>
            <a:spLocks noChangeArrowheads="1"/>
          </p:cNvSpPr>
          <p:nvPr userDrawn="1"/>
        </p:nvSpPr>
        <p:spPr bwMode="auto">
          <a:xfrm>
            <a:off x="278025"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Microsoft Corporation. All rights reserved.</a:t>
            </a:r>
          </a:p>
        </p:txBody>
      </p:sp>
    </p:spTree>
    <p:extLst>
      <p:ext uri="{BB962C8B-B14F-4D97-AF65-F5344CB8AC3E}">
        <p14:creationId xmlns:p14="http://schemas.microsoft.com/office/powerpoint/2010/main" val="30572003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Viz 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0" y="0"/>
            <a:ext cx="5143500" cy="5143500"/>
          </a:xfrm>
          <a:prstGeom prst="rect">
            <a:avLst/>
          </a:prstGeom>
        </p:spPr>
      </p:pic>
      <p:sp>
        <p:nvSpPr>
          <p:cNvPr id="18" name="Date Placeholder 9">
            <a:extLst>
              <a:ext uri="{FF2B5EF4-FFF2-40B4-BE49-F238E27FC236}">
                <a16:creationId xmlns:a16="http://schemas.microsoft.com/office/drawing/2014/main" id="{CA1127AF-B38B-654A-A94A-C431F5EE6DEE}"/>
              </a:ext>
            </a:extLst>
          </p:cNvPr>
          <p:cNvSpPr>
            <a:spLocks noGrp="1"/>
          </p:cNvSpPr>
          <p:nvPr>
            <p:ph type="dt" sz="half" idx="2"/>
          </p:nvPr>
        </p:nvSpPr>
        <p:spPr>
          <a:xfrm>
            <a:off x="342900" y="5252811"/>
            <a:ext cx="2057400" cy="273844"/>
          </a:xfrm>
          <a:prstGeom prst="rect">
            <a:avLst/>
          </a:prstGeom>
        </p:spPr>
        <p:txBody>
          <a:bodyPr vert="horz" lIns="0" tIns="0" rIns="91440" bIns="45720" rtlCol="0" anchor="t" anchorCtr="0"/>
          <a:lstStyle>
            <a:lvl1pPr algn="l">
              <a:defRPr sz="1200">
                <a:solidFill>
                  <a:schemeClr val="accent2"/>
                </a:solidFill>
              </a:defRPr>
            </a:lvl1pPr>
          </a:lstStyle>
          <a:p>
            <a:endParaRPr lang="en-US" dirty="0"/>
          </a:p>
        </p:txBody>
      </p:sp>
      <p:pic>
        <p:nvPicPr>
          <p:cNvPr id="13" name="Picture 12">
            <a:extLst>
              <a:ext uri="{FF2B5EF4-FFF2-40B4-BE49-F238E27FC236}">
                <a16:creationId xmlns:a16="http://schemas.microsoft.com/office/drawing/2014/main" id="{D12699B1-229D-DD4A-B857-845CDBE9F5A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308734" y="1972312"/>
            <a:ext cx="2943212" cy="1198877"/>
          </a:xfrm>
          <a:prstGeom prst="rect">
            <a:avLst/>
          </a:prstGeom>
        </p:spPr>
      </p:pic>
      <p:sp>
        <p:nvSpPr>
          <p:cNvPr id="6" name="Rectangle 2">
            <a:extLst>
              <a:ext uri="{FF2B5EF4-FFF2-40B4-BE49-F238E27FC236}">
                <a16:creationId xmlns:a16="http://schemas.microsoft.com/office/drawing/2014/main" id="{3003508B-A863-FF4D-BAEC-6778C5A8F4FF}"/>
              </a:ext>
            </a:extLst>
          </p:cNvPr>
          <p:cNvSpPr>
            <a:spLocks noChangeArrowheads="1"/>
          </p:cNvSpPr>
          <p:nvPr userDrawn="1"/>
        </p:nvSpPr>
        <p:spPr bwMode="auto">
          <a:xfrm>
            <a:off x="278025"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Microsoft Corporation. All rights reserved.</a:t>
            </a:r>
          </a:p>
        </p:txBody>
      </p:sp>
    </p:spTree>
    <p:extLst>
      <p:ext uri="{BB962C8B-B14F-4D97-AF65-F5344CB8AC3E}">
        <p14:creationId xmlns:p14="http://schemas.microsoft.com/office/powerpoint/2010/main" val="29555982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Viz 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4A45B-1D8A-D944-B100-F0CB10388D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000500" y="0"/>
            <a:ext cx="5143500" cy="5143500"/>
          </a:xfrm>
          <a:prstGeom prst="rect">
            <a:avLst/>
          </a:prstGeom>
        </p:spPr>
      </p:pic>
      <p:pic>
        <p:nvPicPr>
          <p:cNvPr id="14" name="Picture 13">
            <a:extLst>
              <a:ext uri="{FF2B5EF4-FFF2-40B4-BE49-F238E27FC236}">
                <a16:creationId xmlns:a16="http://schemas.microsoft.com/office/drawing/2014/main" id="{BB9C19EC-84B4-1049-9F20-32F322D079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308734" y="1972312"/>
            <a:ext cx="2943212" cy="1198877"/>
          </a:xfrm>
          <a:prstGeom prst="rect">
            <a:avLst/>
          </a:prstGeom>
        </p:spPr>
      </p:pic>
      <p:sp>
        <p:nvSpPr>
          <p:cNvPr id="6" name="Rectangle 2">
            <a:extLst>
              <a:ext uri="{FF2B5EF4-FFF2-40B4-BE49-F238E27FC236}">
                <a16:creationId xmlns:a16="http://schemas.microsoft.com/office/drawing/2014/main" id="{B27CC782-3743-4944-BA49-324EA78E9A61}"/>
              </a:ext>
            </a:extLst>
          </p:cNvPr>
          <p:cNvSpPr>
            <a:spLocks noChangeArrowheads="1"/>
          </p:cNvSpPr>
          <p:nvPr userDrawn="1"/>
        </p:nvSpPr>
        <p:spPr bwMode="auto">
          <a:xfrm>
            <a:off x="278025"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Microsoft Corporation. All rights reserved.</a:t>
            </a:r>
          </a:p>
        </p:txBody>
      </p:sp>
    </p:spTree>
    <p:extLst>
      <p:ext uri="{BB962C8B-B14F-4D97-AF65-F5344CB8AC3E}">
        <p14:creationId xmlns:p14="http://schemas.microsoft.com/office/powerpoint/2010/main" val="33562561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4259DE-54DE-CA44-B410-A4D7DAD1253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08734" y="1972312"/>
            <a:ext cx="2943212" cy="1198877"/>
          </a:xfrm>
          <a:prstGeom prst="rect">
            <a:avLst/>
          </a:prstGeom>
        </p:spPr>
      </p:pic>
      <p:sp>
        <p:nvSpPr>
          <p:cNvPr id="4" name="Rectangle 2">
            <a:extLst>
              <a:ext uri="{FF2B5EF4-FFF2-40B4-BE49-F238E27FC236}">
                <a16:creationId xmlns:a16="http://schemas.microsoft.com/office/drawing/2014/main" id="{5824728C-1EDA-CB47-8E44-DDFDF6344D93}"/>
              </a:ext>
            </a:extLst>
          </p:cNvPr>
          <p:cNvSpPr>
            <a:spLocks noChangeArrowheads="1"/>
          </p:cNvSpPr>
          <p:nvPr userDrawn="1"/>
        </p:nvSpPr>
        <p:spPr bwMode="auto">
          <a:xfrm>
            <a:off x="278025" y="4657677"/>
            <a:ext cx="4301656" cy="207749"/>
          </a:xfrm>
          <a:prstGeom prst="rect">
            <a:avLst/>
          </a:prstGeom>
          <a:noFill/>
          <a:ln w="9525">
            <a:noFill/>
            <a:miter lim="800000"/>
            <a:headEnd/>
            <a:tailEnd/>
          </a:ln>
        </p:spPr>
        <p:txBody>
          <a:bodyPr wrap="square">
            <a:spAutoFit/>
          </a:bodyPr>
          <a:lstStyle/>
          <a:p>
            <a:pPr marL="0" lvl="1" defTabSz="685566">
              <a:defRPr/>
            </a:pPr>
            <a:r>
              <a:rPr lang="en-US" sz="750" b="0" i="0" dirty="0">
                <a:solidFill>
                  <a:schemeClr val="tx1"/>
                </a:solidFill>
                <a:latin typeface="Segoe UI" charset="0"/>
                <a:ea typeface="Segoe UI" charset="0"/>
                <a:cs typeface="Segoe UI" charset="0"/>
              </a:rPr>
              <a:t>© Microsoft Corporation. All rights reserved.</a:t>
            </a:r>
          </a:p>
        </p:txBody>
      </p:sp>
    </p:spTree>
    <p:extLst>
      <p:ext uri="{BB962C8B-B14F-4D97-AF65-F5344CB8AC3E}">
        <p14:creationId xmlns:p14="http://schemas.microsoft.com/office/powerpoint/2010/main" val="2466877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 Half L, Body 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342901"/>
            <a:ext cx="4229100" cy="1057274"/>
          </a:xfrm>
          <a:prstGeom prst="rect">
            <a:avLst/>
          </a:prstGeom>
        </p:spPr>
        <p:txBody>
          <a:bodyPr lIns="274320" rIns="0">
            <a:normAutofit/>
          </a:bodyPr>
          <a:lstStyle>
            <a:lvl1pPr>
              <a:defRPr sz="3000">
                <a:solidFill>
                  <a:schemeClr val="accent5"/>
                </a:solidFill>
              </a:defRPr>
            </a:lvl1pPr>
          </a:lstStyle>
          <a:p>
            <a:r>
              <a:rPr lang="en-US"/>
              <a:t>Click to edit title</a:t>
            </a:r>
          </a:p>
        </p:txBody>
      </p:sp>
      <p:sp>
        <p:nvSpPr>
          <p:cNvPr id="4" name="Picture Placeholder 3"/>
          <p:cNvSpPr>
            <a:spLocks noGrp="1"/>
          </p:cNvSpPr>
          <p:nvPr>
            <p:ph type="pic" sz="quarter" idx="24" hasCustomPrompt="1"/>
          </p:nvPr>
        </p:nvSpPr>
        <p:spPr>
          <a:xfrm>
            <a:off x="1" y="0"/>
            <a:ext cx="4571999" cy="51435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6" name="Text Placeholder 6">
            <a:extLst>
              <a:ext uri="{FF2B5EF4-FFF2-40B4-BE49-F238E27FC236}">
                <a16:creationId xmlns:a16="http://schemas.microsoft.com/office/drawing/2014/main" id="{1979063A-23B1-2046-819B-8EBF45EB6CD8}"/>
              </a:ext>
            </a:extLst>
          </p:cNvPr>
          <p:cNvSpPr>
            <a:spLocks noGrp="1"/>
          </p:cNvSpPr>
          <p:nvPr>
            <p:ph type="body" sz="quarter" idx="29"/>
          </p:nvPr>
        </p:nvSpPr>
        <p:spPr>
          <a:xfrm>
            <a:off x="4568767" y="1400175"/>
            <a:ext cx="4235567" cy="3384947"/>
          </a:xfrm>
        </p:spPr>
        <p:txBody>
          <a:bodyPr lIns="274320" tIns="9144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490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 Agenda Viz A">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72932" y="-1763288"/>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5772932" y="3312052"/>
            <a:ext cx="0" cy="153448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itle 13">
            <a:extLst>
              <a:ext uri="{FF2B5EF4-FFF2-40B4-BE49-F238E27FC236}">
                <a16:creationId xmlns:a16="http://schemas.microsoft.com/office/drawing/2014/main" id="{5A0C9058-EA04-2A49-BE3F-4D66C2F18E95}"/>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4" name="Shape 78">
            <a:extLst>
              <a:ext uri="{FF2B5EF4-FFF2-40B4-BE49-F238E27FC236}">
                <a16:creationId xmlns:a16="http://schemas.microsoft.com/office/drawing/2014/main" id="{A30AC90F-9CC7-4247-A37D-1D0CEDC8E223}"/>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189836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Contents Viz 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2600000">
            <a:off x="5834508" y="-2522746"/>
            <a:ext cx="5933184" cy="5933184"/>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9" name="Text Placeholder 2">
            <a:extLst>
              <a:ext uri="{FF2B5EF4-FFF2-40B4-BE49-F238E27FC236}">
                <a16:creationId xmlns:a16="http://schemas.microsoft.com/office/drawing/2014/main" id="{CD4EB1AE-F991-7541-A332-97D7D9143E9F}"/>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0" name="Straight Connector 9">
            <a:extLst>
              <a:ext uri="{FF2B5EF4-FFF2-40B4-BE49-F238E27FC236}">
                <a16:creationId xmlns:a16="http://schemas.microsoft.com/office/drawing/2014/main" id="{7994F402-BFE7-CE4D-8CF9-A2769287D928}"/>
              </a:ext>
            </a:extLst>
          </p:cNvPr>
          <p:cNvCxnSpPr>
            <a:cxnSpLocks/>
          </p:cNvCxnSpPr>
          <p:nvPr userDrawn="1"/>
        </p:nvCxnSpPr>
        <p:spPr>
          <a:xfrm>
            <a:off x="5772932" y="3312052"/>
            <a:ext cx="0" cy="153448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1" name="Title 13">
            <a:extLst>
              <a:ext uri="{FF2B5EF4-FFF2-40B4-BE49-F238E27FC236}">
                <a16:creationId xmlns:a16="http://schemas.microsoft.com/office/drawing/2014/main" id="{08F637A8-A58B-3547-A43C-E5A7B320C9D9}"/>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2" name="Shape 78">
            <a:extLst>
              <a:ext uri="{FF2B5EF4-FFF2-40B4-BE49-F238E27FC236}">
                <a16:creationId xmlns:a16="http://schemas.microsoft.com/office/drawing/2014/main" id="{90955013-CA74-BD48-86B2-41E7964D52DD}"/>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2555106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Contents Viz 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flipV="1">
            <a:off x="5772932" y="-1763288"/>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9" name="Text Placeholder 2">
            <a:extLst>
              <a:ext uri="{FF2B5EF4-FFF2-40B4-BE49-F238E27FC236}">
                <a16:creationId xmlns:a16="http://schemas.microsoft.com/office/drawing/2014/main" id="{C0F6CAFA-9459-D742-9272-338DDC1FF136}"/>
              </a:ext>
            </a:extLst>
          </p:cNvPr>
          <p:cNvSpPr>
            <a:spLocks noGrp="1"/>
          </p:cNvSpPr>
          <p:nvPr>
            <p:ph type="body" sz="quarter" idx="30" hasCustomPrompt="1"/>
          </p:nvPr>
        </p:nvSpPr>
        <p:spPr>
          <a:xfrm>
            <a:off x="5888331" y="3312052"/>
            <a:ext cx="2912769" cy="1534487"/>
          </a:xfrm>
          <a:prstGeom prst="rect">
            <a:avLst/>
          </a:prstGeom>
        </p:spPr>
        <p:txBody>
          <a:bodyPr lIns="0" anchor="ctr" anchorCtr="0">
            <a:normAutofit/>
          </a:bodyPr>
          <a:lstStyle>
            <a:lvl1pPr>
              <a:lnSpc>
                <a:spcPct val="100000"/>
              </a:lnSpc>
              <a:spcBef>
                <a:spcPts val="0"/>
              </a:spcBef>
              <a:spcAft>
                <a:spcPts val="450"/>
              </a:spcAft>
              <a:defRPr sz="135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 Could possibly go to two full lines if really needed</a:t>
            </a:r>
          </a:p>
          <a:p>
            <a:pPr lvl="0"/>
            <a:r>
              <a:rPr lang="en-US"/>
              <a:t>Agenda 3</a:t>
            </a:r>
          </a:p>
        </p:txBody>
      </p:sp>
      <p:cxnSp>
        <p:nvCxnSpPr>
          <p:cNvPr id="10" name="Straight Connector 9">
            <a:extLst>
              <a:ext uri="{FF2B5EF4-FFF2-40B4-BE49-F238E27FC236}">
                <a16:creationId xmlns:a16="http://schemas.microsoft.com/office/drawing/2014/main" id="{81D6ECBA-7D7D-D647-A014-79AA67AFD9E0}"/>
              </a:ext>
            </a:extLst>
          </p:cNvPr>
          <p:cNvCxnSpPr>
            <a:cxnSpLocks/>
          </p:cNvCxnSpPr>
          <p:nvPr userDrawn="1"/>
        </p:nvCxnSpPr>
        <p:spPr>
          <a:xfrm>
            <a:off x="5772932" y="3312052"/>
            <a:ext cx="0" cy="153448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1" name="Title 13">
            <a:extLst>
              <a:ext uri="{FF2B5EF4-FFF2-40B4-BE49-F238E27FC236}">
                <a16:creationId xmlns:a16="http://schemas.microsoft.com/office/drawing/2014/main" id="{319954C4-8544-5146-B681-BE80884F4948}"/>
              </a:ext>
            </a:extLst>
          </p:cNvPr>
          <p:cNvSpPr>
            <a:spLocks noGrp="1"/>
          </p:cNvSpPr>
          <p:nvPr>
            <p:ph type="title" hasCustomPrompt="1"/>
          </p:nvPr>
        </p:nvSpPr>
        <p:spPr>
          <a:xfrm>
            <a:off x="304227" y="1990567"/>
            <a:ext cx="5468704" cy="1051830"/>
          </a:xfrm>
          <a:prstGeom prst="rect">
            <a:avLst/>
          </a:prstGeom>
        </p:spPr>
        <p:txBody>
          <a:bodyPr lIns="0" bIns="274320" anchor="b" anchorCtr="0">
            <a:noAutofit/>
          </a:bodyPr>
          <a:lstStyle>
            <a:lvl1pPr>
              <a:defRPr sz="4050" baseline="0">
                <a:solidFill>
                  <a:schemeClr val="tx1"/>
                </a:solidFill>
              </a:defRPr>
            </a:lvl1pPr>
          </a:lstStyle>
          <a:p>
            <a:r>
              <a:rPr lang="en-US"/>
              <a:t>Divider + Agenda</a:t>
            </a:r>
          </a:p>
        </p:txBody>
      </p:sp>
      <p:sp>
        <p:nvSpPr>
          <p:cNvPr id="12" name="Shape 78">
            <a:extLst>
              <a:ext uri="{FF2B5EF4-FFF2-40B4-BE49-F238E27FC236}">
                <a16:creationId xmlns:a16="http://schemas.microsoft.com/office/drawing/2014/main" id="{4DA2DDC5-190F-CC4E-8D6E-1B104696057A}"/>
              </a:ext>
            </a:extLst>
          </p:cNvPr>
          <p:cNvSpPr txBox="1">
            <a:spLocks noGrp="1"/>
          </p:cNvSpPr>
          <p:nvPr>
            <p:ph type="body" idx="7" hasCustomPrompt="1"/>
          </p:nvPr>
        </p:nvSpPr>
        <p:spPr>
          <a:xfrm>
            <a:off x="304227" y="3042397"/>
            <a:ext cx="546870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2771902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 Demo Viz A">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5173" y="0"/>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0" name="Title 13">
            <a:extLst>
              <a:ext uri="{FF2B5EF4-FFF2-40B4-BE49-F238E27FC236}">
                <a16:creationId xmlns:a16="http://schemas.microsoft.com/office/drawing/2014/main" id="{941828D1-7B3A-2D4B-9D4C-78176F2998DC}"/>
              </a:ext>
            </a:extLst>
          </p:cNvPr>
          <p:cNvSpPr>
            <a:spLocks noGrp="1"/>
          </p:cNvSpPr>
          <p:nvPr>
            <p:ph type="title" hasCustomPrompt="1"/>
          </p:nvPr>
        </p:nvSpPr>
        <p:spPr>
          <a:xfrm>
            <a:off x="304227" y="1990567"/>
            <a:ext cx="5261194" cy="1051830"/>
          </a:xfrm>
          <a:prstGeom prst="rect">
            <a:avLst/>
          </a:prstGeom>
        </p:spPr>
        <p:txBody>
          <a:bodyPr lIns="0" bIns="274320" anchor="b" anchorCtr="0">
            <a:noAutofit/>
          </a:bodyPr>
          <a:lstStyle>
            <a:lvl1pPr>
              <a:defRPr sz="4050" baseline="0">
                <a:solidFill>
                  <a:schemeClr val="tx1"/>
                </a:solidFill>
              </a:defRPr>
            </a:lvl1pPr>
          </a:lstStyle>
          <a:p>
            <a:r>
              <a:rPr lang="en-US"/>
              <a:t>Divider / Demo</a:t>
            </a:r>
          </a:p>
        </p:txBody>
      </p:sp>
      <p:sp>
        <p:nvSpPr>
          <p:cNvPr id="11" name="Shape 78">
            <a:extLst>
              <a:ext uri="{FF2B5EF4-FFF2-40B4-BE49-F238E27FC236}">
                <a16:creationId xmlns:a16="http://schemas.microsoft.com/office/drawing/2014/main" id="{80CD4438-0335-ED45-9FBA-F54CB74A11FE}"/>
              </a:ext>
            </a:extLst>
          </p:cNvPr>
          <p:cNvSpPr txBox="1">
            <a:spLocks noGrp="1"/>
          </p:cNvSpPr>
          <p:nvPr>
            <p:ph type="body" idx="7" hasCustomPrompt="1"/>
          </p:nvPr>
        </p:nvSpPr>
        <p:spPr>
          <a:xfrm>
            <a:off x="304227" y="3042397"/>
            <a:ext cx="526119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41350999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 Demo Viz B">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pic>
        <p:nvPicPr>
          <p:cNvPr id="15" name="Picture 14">
            <a:extLst>
              <a:ext uri="{FF2B5EF4-FFF2-40B4-BE49-F238E27FC236}">
                <a16:creationId xmlns:a16="http://schemas.microsoft.com/office/drawing/2014/main" id="{1F0A80A7-AE0B-2843-856F-D5C5C0CD3E3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5565422" y="0"/>
            <a:ext cx="5143500" cy="5143500"/>
          </a:xfrm>
          <a:prstGeom prst="rect">
            <a:avLst/>
          </a:prstGeom>
        </p:spPr>
      </p:pic>
      <p:sp>
        <p:nvSpPr>
          <p:cNvPr id="16" name="Title 13">
            <a:extLst>
              <a:ext uri="{FF2B5EF4-FFF2-40B4-BE49-F238E27FC236}">
                <a16:creationId xmlns:a16="http://schemas.microsoft.com/office/drawing/2014/main" id="{A3D8CB1E-4309-7B4E-9D65-36708D53A9AF}"/>
              </a:ext>
            </a:extLst>
          </p:cNvPr>
          <p:cNvSpPr>
            <a:spLocks noGrp="1"/>
          </p:cNvSpPr>
          <p:nvPr>
            <p:ph type="title" hasCustomPrompt="1"/>
          </p:nvPr>
        </p:nvSpPr>
        <p:spPr>
          <a:xfrm>
            <a:off x="304227" y="1990567"/>
            <a:ext cx="5261194" cy="1051830"/>
          </a:xfrm>
          <a:prstGeom prst="rect">
            <a:avLst/>
          </a:prstGeom>
        </p:spPr>
        <p:txBody>
          <a:bodyPr lIns="0" bIns="274320" anchor="b" anchorCtr="0">
            <a:noAutofit/>
          </a:bodyPr>
          <a:lstStyle>
            <a:lvl1pPr>
              <a:defRPr sz="4050" baseline="0">
                <a:solidFill>
                  <a:schemeClr val="tx1"/>
                </a:solidFill>
              </a:defRPr>
            </a:lvl1pPr>
          </a:lstStyle>
          <a:p>
            <a:r>
              <a:rPr lang="en-US"/>
              <a:t>Divider / Demo</a:t>
            </a:r>
          </a:p>
        </p:txBody>
      </p:sp>
      <p:sp>
        <p:nvSpPr>
          <p:cNvPr id="17" name="Shape 78">
            <a:extLst>
              <a:ext uri="{FF2B5EF4-FFF2-40B4-BE49-F238E27FC236}">
                <a16:creationId xmlns:a16="http://schemas.microsoft.com/office/drawing/2014/main" id="{8EC882C4-E2CA-BE4E-8DE3-8739BF1DB874}"/>
              </a:ext>
            </a:extLst>
          </p:cNvPr>
          <p:cNvSpPr txBox="1">
            <a:spLocks noGrp="1"/>
          </p:cNvSpPr>
          <p:nvPr>
            <p:ph type="body" idx="7" hasCustomPrompt="1"/>
          </p:nvPr>
        </p:nvSpPr>
        <p:spPr>
          <a:xfrm>
            <a:off x="304227" y="3042397"/>
            <a:ext cx="526119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6944287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 Demo Viz 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00C3518-E5CC-084D-90E1-9BBA558052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flipV="1">
            <a:off x="5666945" y="0"/>
            <a:ext cx="5143500" cy="5143500"/>
          </a:xfrm>
          <a:prstGeom prst="rect">
            <a:avLst/>
          </a:prstGeom>
        </p:spPr>
      </p:pic>
      <p:pic>
        <p:nvPicPr>
          <p:cNvPr id="23" name="Picture 22">
            <a:extLst>
              <a:ext uri="{FF2B5EF4-FFF2-40B4-BE49-F238E27FC236}">
                <a16:creationId xmlns:a16="http://schemas.microsoft.com/office/drawing/2014/main" id="{B7D5C37A-5B76-2E44-B9D1-9601C2E4E0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8" name="Title 13">
            <a:extLst>
              <a:ext uri="{FF2B5EF4-FFF2-40B4-BE49-F238E27FC236}">
                <a16:creationId xmlns:a16="http://schemas.microsoft.com/office/drawing/2014/main" id="{720A3363-C5EA-8747-BC18-F6FE23C11568}"/>
              </a:ext>
            </a:extLst>
          </p:cNvPr>
          <p:cNvSpPr>
            <a:spLocks noGrp="1"/>
          </p:cNvSpPr>
          <p:nvPr>
            <p:ph type="title" hasCustomPrompt="1"/>
          </p:nvPr>
        </p:nvSpPr>
        <p:spPr>
          <a:xfrm>
            <a:off x="304227" y="1990567"/>
            <a:ext cx="5261194" cy="1051830"/>
          </a:xfrm>
          <a:prstGeom prst="rect">
            <a:avLst/>
          </a:prstGeom>
        </p:spPr>
        <p:txBody>
          <a:bodyPr lIns="0" bIns="274320" anchor="b" anchorCtr="0">
            <a:noAutofit/>
          </a:bodyPr>
          <a:lstStyle>
            <a:lvl1pPr>
              <a:defRPr sz="4050" baseline="0">
                <a:solidFill>
                  <a:schemeClr val="tx1"/>
                </a:solidFill>
              </a:defRPr>
            </a:lvl1pPr>
          </a:lstStyle>
          <a:p>
            <a:r>
              <a:rPr lang="en-US"/>
              <a:t>Divider / Demo</a:t>
            </a:r>
          </a:p>
        </p:txBody>
      </p:sp>
      <p:sp>
        <p:nvSpPr>
          <p:cNvPr id="13" name="Shape 78">
            <a:extLst>
              <a:ext uri="{FF2B5EF4-FFF2-40B4-BE49-F238E27FC236}">
                <a16:creationId xmlns:a16="http://schemas.microsoft.com/office/drawing/2014/main" id="{9387E5F0-9CCA-1949-A80A-BA11483FD37F}"/>
              </a:ext>
            </a:extLst>
          </p:cNvPr>
          <p:cNvSpPr txBox="1">
            <a:spLocks noGrp="1"/>
          </p:cNvSpPr>
          <p:nvPr>
            <p:ph type="body" idx="7" hasCustomPrompt="1"/>
          </p:nvPr>
        </p:nvSpPr>
        <p:spPr>
          <a:xfrm>
            <a:off x="304227" y="3042397"/>
            <a:ext cx="5261194" cy="514351"/>
          </a:xfrm>
          <a:prstGeom prst="rect">
            <a:avLst/>
          </a:prstGeom>
        </p:spPr>
        <p:txBody>
          <a:bodyPr vert="horz" lIns="45720" tIns="0" rIns="0" bIns="0" rtlCol="0" anchor="t" anchorCtr="0">
            <a:noAutofit/>
          </a:bodyPr>
          <a:lstStyle>
            <a:lvl1pPr marL="342836" indent="-342836">
              <a:buFont typeface="+mj-lt"/>
              <a:buNone/>
              <a:defRPr sz="1800" b="0" i="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40129234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1 Viz A">
    <p:bg>
      <p:bgPr>
        <a:solidFill>
          <a:schemeClr val="accent3"/>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785C6FC-CFD0-5C4C-8DA2-9BDEB370C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4774" y="217699"/>
            <a:ext cx="1371600" cy="452292"/>
          </a:xfrm>
          <a:prstGeom prst="rect">
            <a:avLst/>
          </a:prstGeom>
        </p:spPr>
      </p:pic>
      <p:sp>
        <p:nvSpPr>
          <p:cNvPr id="12" name="Title 13">
            <a:extLst>
              <a:ext uri="{FF2B5EF4-FFF2-40B4-BE49-F238E27FC236}">
                <a16:creationId xmlns:a16="http://schemas.microsoft.com/office/drawing/2014/main" id="{F8D484C8-7F04-554A-B58E-522E90142ABA}"/>
              </a:ext>
            </a:extLst>
          </p:cNvPr>
          <p:cNvSpPr>
            <a:spLocks noGrp="1"/>
          </p:cNvSpPr>
          <p:nvPr>
            <p:ph type="title" hasCustomPrompt="1"/>
          </p:nvPr>
        </p:nvSpPr>
        <p:spPr>
          <a:xfrm>
            <a:off x="342900" y="2291289"/>
            <a:ext cx="5272398" cy="560923"/>
          </a:xfrm>
          <a:prstGeom prst="rect">
            <a:avLst/>
          </a:prstGeom>
        </p:spPr>
        <p:txBody>
          <a:bodyPr wrap="square" lIns="0" anchor="b">
            <a:spAutoFit/>
          </a:bodyPr>
          <a:lstStyle>
            <a:lvl1pPr>
              <a:defRPr sz="4050" b="1" i="0" baseline="0">
                <a:solidFill>
                  <a:schemeClr val="accent5"/>
                </a:solidFill>
                <a:latin typeface="Segoe UI Semibold" charset="0"/>
                <a:ea typeface="Segoe UI Semibold" charset="0"/>
                <a:cs typeface="Segoe UI Semibold" charset="0"/>
              </a:defRPr>
            </a:lvl1pPr>
          </a:lstStyle>
          <a:p>
            <a:r>
              <a:rPr lang="en-US"/>
              <a:t>Title</a:t>
            </a:r>
          </a:p>
        </p:txBody>
      </p:sp>
      <p:sp>
        <p:nvSpPr>
          <p:cNvPr id="13" name="Text Placeholder 2">
            <a:extLst>
              <a:ext uri="{FF2B5EF4-FFF2-40B4-BE49-F238E27FC236}">
                <a16:creationId xmlns:a16="http://schemas.microsoft.com/office/drawing/2014/main" id="{8F5AF7DD-5DD7-4A41-9909-795DAF6ABF09}"/>
              </a:ext>
            </a:extLst>
          </p:cNvPr>
          <p:cNvSpPr>
            <a:spLocks noGrp="1"/>
          </p:cNvSpPr>
          <p:nvPr>
            <p:ph type="body" sz="quarter" idx="25" hasCustomPrompt="1"/>
          </p:nvPr>
        </p:nvSpPr>
        <p:spPr>
          <a:xfrm>
            <a:off x="342900" y="3881334"/>
            <a:ext cx="5272398" cy="207749"/>
          </a:xfrm>
          <a:prstGeom prst="rect">
            <a:avLst/>
          </a:prstGeom>
        </p:spPr>
        <p:txBody>
          <a:bodyPr>
            <a:spAutoFit/>
          </a:bodyPr>
          <a:lstStyle>
            <a:lvl1pPr>
              <a:lnSpc>
                <a:spcPct val="100000"/>
              </a:lnSpc>
              <a:spcBef>
                <a:spcPts val="0"/>
              </a:spcBef>
              <a:spcAft>
                <a:spcPts val="225"/>
              </a:spcAft>
              <a:defRPr sz="1350" b="1" i="0">
                <a:solidFill>
                  <a:schemeClr val="tx1"/>
                </a:solidFill>
                <a:latin typeface="Segoe UI Semibold" charset="0"/>
                <a:ea typeface="Segoe UI Semibold" charset="0"/>
                <a:cs typeface="Segoe UI Semibold" charset="0"/>
              </a:defRPr>
            </a:lvl1pPr>
          </a:lstStyle>
          <a:p>
            <a:pPr lvl="0"/>
            <a:r>
              <a:rPr lang="en-US"/>
              <a:t>Speaker, Title That Could Be Something Really Long</a:t>
            </a:r>
          </a:p>
        </p:txBody>
      </p:sp>
      <p:sp>
        <p:nvSpPr>
          <p:cNvPr id="14" name="Shape 78">
            <a:extLst>
              <a:ext uri="{FF2B5EF4-FFF2-40B4-BE49-F238E27FC236}">
                <a16:creationId xmlns:a16="http://schemas.microsoft.com/office/drawing/2014/main" id="{C9E0AEE5-C1D8-DE4E-8DE8-9663D06B5DF7}"/>
              </a:ext>
            </a:extLst>
          </p:cNvPr>
          <p:cNvSpPr txBox="1">
            <a:spLocks noGrp="1"/>
          </p:cNvSpPr>
          <p:nvPr>
            <p:ph type="body" idx="7" hasCustomPrompt="1"/>
          </p:nvPr>
        </p:nvSpPr>
        <p:spPr>
          <a:xfrm>
            <a:off x="342900" y="2852212"/>
            <a:ext cx="5272398" cy="373115"/>
          </a:xfrm>
          <a:prstGeom prst="rect">
            <a:avLst/>
          </a:prstGeom>
        </p:spPr>
        <p:txBody>
          <a:bodyPr vert="horz" lIns="0" tIns="91440" rIns="0" bIns="0" rtlCol="0" anchor="t" anchorCtr="0">
            <a:spAutoFit/>
          </a:bodyPr>
          <a:lstStyle>
            <a:lvl1pPr marL="342836" indent="-342836">
              <a:buFont typeface="+mj-lt"/>
              <a:buNone/>
              <a:tabLst>
                <a:tab pos="1371600" algn="l"/>
              </a:tabLst>
              <a:defRPr sz="1800" b="1" i="0" dirty="0">
                <a:solidFill>
                  <a:schemeClr val="bg2"/>
                </a:solidFill>
                <a:latin typeface="Segoe UI Semibold" charset="0"/>
                <a:ea typeface="Segoe UI Semibold" charset="0"/>
                <a:cs typeface="Segoe UI Semibold" charset="0"/>
              </a:defRPr>
            </a:lvl1pPr>
          </a:lstStyle>
          <a:p>
            <a:pPr marL="0" lvl="0" indent="0"/>
            <a:r>
              <a:rPr lang="en-US"/>
              <a:t>Sub Title</a:t>
            </a:r>
          </a:p>
        </p:txBody>
      </p:sp>
      <p:sp>
        <p:nvSpPr>
          <p:cNvPr id="15" name="Text Placeholder 2">
            <a:extLst>
              <a:ext uri="{FF2B5EF4-FFF2-40B4-BE49-F238E27FC236}">
                <a16:creationId xmlns:a16="http://schemas.microsoft.com/office/drawing/2014/main" id="{FEF4F4DF-F158-864C-9B22-1D486D350EC0}"/>
              </a:ext>
            </a:extLst>
          </p:cNvPr>
          <p:cNvSpPr>
            <a:spLocks noGrp="1"/>
          </p:cNvSpPr>
          <p:nvPr>
            <p:ph type="body" sz="quarter" idx="29" hasCustomPrompt="1"/>
          </p:nvPr>
        </p:nvSpPr>
        <p:spPr>
          <a:xfrm>
            <a:off x="342900" y="3218631"/>
            <a:ext cx="2393576" cy="369332"/>
          </a:xfrm>
          <a:prstGeom prst="rect">
            <a:avLst/>
          </a:prstGeom>
        </p:spPr>
        <p:txBody>
          <a:bodyPr tIns="182880">
            <a:spAutoFit/>
          </a:bodyPr>
          <a:lstStyle>
            <a:lvl1pPr>
              <a:lnSpc>
                <a:spcPct val="100000"/>
              </a:lnSpc>
              <a:spcBef>
                <a:spcPts val="0"/>
              </a:spcBef>
              <a:spcAft>
                <a:spcPts val="225"/>
              </a:spcAft>
              <a:defRPr sz="1200" b="0" i="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XX </a:t>
            </a:r>
            <a:r>
              <a:rPr lang="en-US" err="1"/>
              <a:t>Monthvember</a:t>
            </a:r>
            <a:r>
              <a:rPr lang="en-US"/>
              <a:t>, 20XX</a:t>
            </a:r>
          </a:p>
        </p:txBody>
      </p:sp>
    </p:spTree>
    <p:extLst>
      <p:ext uri="{BB962C8B-B14F-4D97-AF65-F5344CB8AC3E}">
        <p14:creationId xmlns:p14="http://schemas.microsoft.com/office/powerpoint/2010/main" val="1863034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67614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02197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952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R, Pic L">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dirty="0"/>
          </a:p>
        </p:txBody>
      </p:sp>
      <p:sp>
        <p:nvSpPr>
          <p:cNvPr id="7" name="Title Placeholder 2">
            <a:extLst>
              <a:ext uri="{FF2B5EF4-FFF2-40B4-BE49-F238E27FC236}">
                <a16:creationId xmlns:a16="http://schemas.microsoft.com/office/drawing/2014/main" id="{056BE8E5-199D-2E40-B3DE-23BD64C7DE4D}"/>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3A43C373-51C2-564B-A5BB-E58A8CCAABC0}"/>
              </a:ext>
            </a:extLst>
          </p:cNvPr>
          <p:cNvSpPr>
            <a:spLocks noGrp="1"/>
          </p:cNvSpPr>
          <p:nvPr>
            <p:ph type="subTitle" idx="27"/>
          </p:nvPr>
        </p:nvSpPr>
        <p:spPr>
          <a:xfrm>
            <a:off x="342900" y="788670"/>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3" name="Picture Placeholder 3">
            <a:extLst>
              <a:ext uri="{FF2B5EF4-FFF2-40B4-BE49-F238E27FC236}">
                <a16:creationId xmlns:a16="http://schemas.microsoft.com/office/drawing/2014/main" id="{576B9C72-3C8B-F845-AF7B-1B29EF7ACD35}"/>
              </a:ext>
            </a:extLst>
          </p:cNvPr>
          <p:cNvSpPr>
            <a:spLocks noGrp="1"/>
          </p:cNvSpPr>
          <p:nvPr>
            <p:ph type="pic" sz="quarter" idx="26"/>
          </p:nvPr>
        </p:nvSpPr>
        <p:spPr>
          <a:xfrm>
            <a:off x="1" y="1303020"/>
            <a:ext cx="4538207" cy="3840480"/>
          </a:xfrm>
        </p:spPr>
        <p:txBody>
          <a:bodyPr anchor="ctr"/>
          <a:lstStyle>
            <a:lvl1pPr algn="ctr">
              <a:defRPr>
                <a:solidFill>
                  <a:srgbClr val="B4009E"/>
                </a:solidFill>
              </a:defRPr>
            </a:lvl1pPr>
          </a:lstStyle>
          <a:p>
            <a:r>
              <a:rPr lang="en-US" dirty="0"/>
              <a:t>Click icon to add picture</a:t>
            </a:r>
          </a:p>
        </p:txBody>
      </p:sp>
      <p:sp>
        <p:nvSpPr>
          <p:cNvPr id="14" name="Text Placeholder 6">
            <a:extLst>
              <a:ext uri="{FF2B5EF4-FFF2-40B4-BE49-F238E27FC236}">
                <a16:creationId xmlns:a16="http://schemas.microsoft.com/office/drawing/2014/main" id="{81BE6273-AEA7-F74E-B966-8C08FE9F0774}"/>
              </a:ext>
            </a:extLst>
          </p:cNvPr>
          <p:cNvSpPr>
            <a:spLocks noGrp="1"/>
          </p:cNvSpPr>
          <p:nvPr>
            <p:ph type="body" sz="quarter" idx="29"/>
          </p:nvPr>
        </p:nvSpPr>
        <p:spPr>
          <a:xfrm>
            <a:off x="4538207" y="1303021"/>
            <a:ext cx="4262892" cy="3482102"/>
          </a:xfrm>
        </p:spPr>
        <p:txBody>
          <a:bodyPr lIns="274320" tIns="9144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4031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37523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501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285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435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2" name="Rectangle 1">
            <a:extLst>
              <a:ext uri="{FF2B5EF4-FFF2-40B4-BE49-F238E27FC236}">
                <a16:creationId xmlns:a16="http://schemas.microsoft.com/office/drawing/2014/main" id="{F7462A17-EDBC-451F-A165-DC40A33E5DE8}"/>
              </a:ext>
            </a:extLst>
          </p:cNvPr>
          <p:cNvSpPr/>
          <p:nvPr userDrawn="1"/>
        </p:nvSpPr>
        <p:spPr bwMode="auto">
          <a:xfrm>
            <a:off x="4631961" y="174261"/>
            <a:ext cx="4379001" cy="4862434"/>
          </a:xfrm>
          <a:prstGeom prst="rect">
            <a:avLst/>
          </a:prstGeom>
          <a:solidFill>
            <a:schemeClr val="bg1"/>
          </a:solidFill>
          <a:effectLst>
            <a:outerShdw blurRad="292100" dir="1740000" sx="102000" sy="102000" algn="ctr" rotWithShape="0">
              <a:schemeClr val="accent2">
                <a:alpha val="6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5340004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888977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323165"/>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081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94176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1488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7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 Half R, Body L">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4572000" y="0"/>
            <a:ext cx="4572000" cy="51435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342901" y="342900"/>
            <a:ext cx="4229100" cy="1057275"/>
          </a:xfrm>
          <a:prstGeom prst="rect">
            <a:avLst/>
          </a:prstGeom>
        </p:spPr>
        <p:txBody>
          <a:bodyPr vert="horz" lIns="0" tIns="0" rIns="182880" bIns="0" rtlCol="0" anchor="t">
            <a:normAutofit/>
          </a:bodyPr>
          <a:lstStyle>
            <a:lvl1pPr>
              <a:defRPr>
                <a:solidFill>
                  <a:schemeClr val="accent5"/>
                </a:solidFill>
              </a:defRPr>
            </a:lvl1pPr>
          </a:lstStyle>
          <a:p>
            <a:r>
              <a:rPr lang="en-US"/>
              <a:t>Click to edit title</a:t>
            </a:r>
          </a:p>
        </p:txBody>
      </p:sp>
      <p:sp>
        <p:nvSpPr>
          <p:cNvPr id="6" name="Text Placeholder 6">
            <a:extLst>
              <a:ext uri="{FF2B5EF4-FFF2-40B4-BE49-F238E27FC236}">
                <a16:creationId xmlns:a16="http://schemas.microsoft.com/office/drawing/2014/main" id="{FEF75123-67F7-5943-87F9-1D894C52311D}"/>
              </a:ext>
            </a:extLst>
          </p:cNvPr>
          <p:cNvSpPr>
            <a:spLocks noGrp="1"/>
          </p:cNvSpPr>
          <p:nvPr>
            <p:ph type="body" sz="quarter" idx="29"/>
          </p:nvPr>
        </p:nvSpPr>
        <p:spPr>
          <a:xfrm>
            <a:off x="342901" y="1400175"/>
            <a:ext cx="4235567" cy="3384947"/>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293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222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041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7587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solidFill>
                  <a:schemeClr val="tx1"/>
                </a:solidFill>
                <a:latin typeface="Consolas" panose="020B0609020204030204" pitchFamily="49" charset="0"/>
                <a:cs typeface="Consolas" panose="020B0609020204030204" pitchFamily="49" charset="0"/>
              </a:defRPr>
            </a:lvl1pPr>
            <a:lvl2pPr marL="259915" indent="0">
              <a:buNone/>
              <a:defRPr sz="1800">
                <a:solidFill>
                  <a:schemeClr val="tx1"/>
                </a:solidFill>
                <a:latin typeface="Consolas" panose="020B0609020204030204" pitchFamily="49" charset="0"/>
                <a:cs typeface="Consolas" panose="020B0609020204030204" pitchFamily="49" charset="0"/>
              </a:defRPr>
            </a:lvl2pPr>
            <a:lvl3pPr marL="438455" indent="0">
              <a:buNone/>
              <a:defRPr sz="1500">
                <a:solidFill>
                  <a:schemeClr val="tx1"/>
                </a:solidFill>
                <a:latin typeface="Consolas" panose="020B0609020204030204" pitchFamily="49" charset="0"/>
                <a:cs typeface="Consolas" panose="020B0609020204030204" pitchFamily="49" charset="0"/>
              </a:defRPr>
            </a:lvl3pPr>
            <a:lvl4pPr marL="610922" indent="0">
              <a:buNone/>
              <a:defRPr sz="1350">
                <a:solidFill>
                  <a:schemeClr val="tx1"/>
                </a:solidFill>
                <a:latin typeface="Consolas" panose="020B0609020204030204" pitchFamily="49" charset="0"/>
                <a:cs typeface="Consolas" panose="020B0609020204030204" pitchFamily="49" charset="0"/>
              </a:defRPr>
            </a:lvl4pPr>
            <a:lvl5pPr marL="788248" indent="0">
              <a:buNone/>
              <a:defRPr sz="135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857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64325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solidFill>
                  <a:schemeClr val="tx1"/>
                </a:solidFill>
                <a:latin typeface="+mn-lt"/>
              </a:defRPr>
            </a:lvl1pPr>
            <a:lvl2pPr>
              <a:defRPr sz="2100">
                <a:solidFill>
                  <a:schemeClr val="tx1"/>
                </a:solidFill>
                <a:latin typeface="+mn-lt"/>
              </a:defRPr>
            </a:lvl2pPr>
            <a:lvl3pPr>
              <a:defRPr sz="1800">
                <a:solidFill>
                  <a:schemeClr val="tx1"/>
                </a:solidFill>
                <a:latin typeface="+mn-lt"/>
              </a:defRPr>
            </a:lvl3pPr>
            <a:lvl4pPr>
              <a:defRPr sz="1500">
                <a:solidFill>
                  <a:schemeClr val="tx1"/>
                </a:solidFill>
                <a:latin typeface="+mn-lt"/>
              </a:defRPr>
            </a:lvl4pPr>
            <a:lvl5pPr>
              <a:defRPr sz="13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81694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1699089" y="1513285"/>
            <a:ext cx="1371600" cy="1371600"/>
          </a:xfrm>
          <a:prstGeom prst="ellipse">
            <a:avLst/>
          </a:prstGeom>
        </p:spPr>
        <p:txBody>
          <a:bodyPr>
            <a:noAutofit/>
          </a:bodyPr>
          <a:lstStyle/>
          <a:p>
            <a:endParaRPr lang="en-US"/>
          </a:p>
        </p:txBody>
      </p:sp>
    </p:spTree>
    <p:extLst>
      <p:ext uri="{BB962C8B-B14F-4D97-AF65-F5344CB8AC3E}">
        <p14:creationId xmlns:p14="http://schemas.microsoft.com/office/powerpoint/2010/main" val="2286447311"/>
      </p:ext>
    </p:extLst>
  </p:cSld>
  <p:clrMapOvr>
    <a:masterClrMapping/>
  </p:clrMapOvr>
  <mc:AlternateContent xmlns:mc="http://schemas.openxmlformats.org/markup-compatibility/2006" xmlns:p14="http://schemas.microsoft.com/office/powerpoint/2010/main">
    <mc:Choice Requires="p14">
      <p:transition spd="slow" p14:dur="10000">
        <p:fade/>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074875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99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37935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L, Pic 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dirty="0"/>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4578466" y="1303021"/>
            <a:ext cx="4565534" cy="3840479"/>
          </a:xfrm>
        </p:spPr>
        <p:txBody>
          <a:bodyPr anchor="ctr"/>
          <a:lstStyle>
            <a:lvl1pPr algn="ctr">
              <a:defRPr>
                <a:solidFill>
                  <a:srgbClr val="B4009E"/>
                </a:solidFill>
              </a:defRPr>
            </a:lvl1pPr>
          </a:lstStyle>
          <a:p>
            <a:r>
              <a:rPr lang="en-US" dirty="0"/>
              <a:t>Click icon to add picture</a:t>
            </a:r>
          </a:p>
        </p:txBody>
      </p:sp>
      <p:sp>
        <p:nvSpPr>
          <p:cNvPr id="7" name="Text Placeholder 6">
            <a:extLst>
              <a:ext uri="{FF2B5EF4-FFF2-40B4-BE49-F238E27FC236}">
                <a16:creationId xmlns:a16="http://schemas.microsoft.com/office/drawing/2014/main" id="{E56A1125-B91E-3B41-B917-9CA1E43C02ED}"/>
              </a:ext>
            </a:extLst>
          </p:cNvPr>
          <p:cNvSpPr>
            <a:spLocks noGrp="1"/>
          </p:cNvSpPr>
          <p:nvPr>
            <p:ph type="body" sz="quarter" idx="29"/>
          </p:nvPr>
        </p:nvSpPr>
        <p:spPr>
          <a:xfrm>
            <a:off x="342901" y="1303021"/>
            <a:ext cx="4235567" cy="34821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2">
            <a:extLst>
              <a:ext uri="{FF2B5EF4-FFF2-40B4-BE49-F238E27FC236}">
                <a16:creationId xmlns:a16="http://schemas.microsoft.com/office/drawing/2014/main" id="{D3690B5C-2D63-4D49-AC25-B8478F92BBF4}"/>
              </a:ext>
            </a:extLst>
          </p:cNvPr>
          <p:cNvSpPr>
            <a:spLocks noGrp="1"/>
          </p:cNvSpPr>
          <p:nvPr>
            <p:ph type="title"/>
          </p:nvPr>
        </p:nvSpPr>
        <p:spPr>
          <a:xfrm>
            <a:off x="342901" y="342900"/>
            <a:ext cx="8458199" cy="445770"/>
          </a:xfrm>
          <a:prstGeom prst="rect">
            <a:avLst/>
          </a:prstGeom>
        </p:spPr>
        <p:txBody>
          <a:bodyPr vert="horz" lIns="0" tIns="0" rIns="0" bIns="0" rtlCol="0" anchor="t">
            <a:normAutofit/>
          </a:bodyPr>
          <a:lstStyle>
            <a:lvl1pPr>
              <a:defRPr sz="3000" b="0" i="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E272C2D1-0EBC-204C-A208-29DE6B9AF687}"/>
              </a:ext>
            </a:extLst>
          </p:cNvPr>
          <p:cNvSpPr>
            <a:spLocks noGrp="1"/>
          </p:cNvSpPr>
          <p:nvPr>
            <p:ph type="subTitle" idx="27"/>
          </p:nvPr>
        </p:nvSpPr>
        <p:spPr>
          <a:xfrm>
            <a:off x="342900" y="788670"/>
            <a:ext cx="8458200" cy="514350"/>
          </a:xfrm>
        </p:spPr>
        <p:txBody>
          <a:bodyPr/>
          <a:lstStyle>
            <a:lvl1pPr marL="0" indent="0" algn="l">
              <a:buNone/>
              <a:defRPr sz="1800" b="0" i="0" spc="-45" baseline="0">
                <a:solidFill>
                  <a:schemeClr val="tx2"/>
                </a:solidFill>
                <a:latin typeface="Segoe UI Semibold" panose="020B0702040204020203" pitchFamily="34" charset="0"/>
                <a:cs typeface="Segoe UI Semibold" panose="020B07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8173606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438150" y="761239"/>
            <a:ext cx="8268891" cy="207749"/>
          </a:xfrm>
        </p:spPr>
        <p:txBody>
          <a:bodyPr/>
          <a:lstStyle>
            <a:lvl1pPr algn="ctr">
              <a:defRPr sz="135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1494638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226913"/>
            <a:ext cx="8502029" cy="568517"/>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7" y="743706"/>
            <a:ext cx="8504831" cy="203694"/>
          </a:xfrm>
        </p:spPr>
        <p:txBody>
          <a:bodyPr wrap="square" lIns="91440" tIns="0" rIns="0" bIns="0">
            <a:spAutoFit/>
          </a:bodyPr>
          <a:lstStyle>
            <a:lvl1pPr marL="0" indent="0">
              <a:lnSpc>
                <a:spcPct val="90000"/>
              </a:lnSpc>
              <a:spcBef>
                <a:spcPts val="0"/>
              </a:spcBef>
              <a:spcAft>
                <a:spcPts val="956"/>
              </a:spcAft>
              <a:buNone/>
              <a:defRPr sz="1471" b="0" i="0">
                <a:solidFill>
                  <a:srgbClr val="000000"/>
                </a:solidFill>
                <a:latin typeface="+mn-lt"/>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a:t>
            </a:r>
          </a:p>
        </p:txBody>
      </p:sp>
    </p:spTree>
    <p:extLst>
      <p:ext uri="{BB962C8B-B14F-4D97-AF65-F5344CB8AC3E}">
        <p14:creationId xmlns:p14="http://schemas.microsoft.com/office/powerpoint/2010/main" val="30892392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226913"/>
            <a:ext cx="8502029" cy="568517"/>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26557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327285" y="4823277"/>
            <a:ext cx="8494564" cy="71302"/>
            <a:chOff x="445128" y="6559056"/>
            <a:chExt cx="11553197" cy="96962"/>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978909" cy="96962"/>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7691C62-BD7D-4984-83CB-89E514E285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11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441197" y="510425"/>
            <a:ext cx="8263890" cy="369332"/>
          </a:xfrm>
        </p:spPr>
        <p:txBody>
          <a:bodyPr/>
          <a:lstStyle>
            <a:lvl1pPr algn="ctr">
              <a:defRPr kumimoji="0" lang="en-US" sz="2400" b="0" i="0" u="none" strike="noStrike" kern="1200" cap="none" spc="-38"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3379460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27192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AC15-E6C9-4EAB-82A8-EBB72B03D623}"/>
              </a:ext>
            </a:extLst>
          </p:cNvPr>
          <p:cNvSpPr>
            <a:spLocks noGrp="1"/>
          </p:cNvSpPr>
          <p:nvPr>
            <p:ph type="ctrTitle"/>
          </p:nvPr>
        </p:nvSpPr>
        <p:spPr>
          <a:xfrm>
            <a:off x="1143000" y="1247477"/>
            <a:ext cx="6858000" cy="1384995"/>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431FEF-7FF0-4CEA-A107-168A0AE449C3}"/>
              </a:ext>
            </a:extLst>
          </p:cNvPr>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BEA6557-BBAA-4750-81D9-5328715E8BB0}"/>
              </a:ext>
            </a:extLst>
          </p:cNvPr>
          <p:cNvSpPr>
            <a:spLocks noGrp="1"/>
          </p:cNvSpPr>
          <p:nvPr>
            <p:ph type="dt" sz="half" idx="10"/>
          </p:nvPr>
        </p:nvSpPr>
        <p:spPr/>
        <p:txBody>
          <a:bodyPr/>
          <a:lstStyle/>
          <a:p>
            <a:fld id="{9ECEF647-A93C-47BF-ACA3-32013D56E251}" type="datetimeFigureOut">
              <a:rPr lang="en-US" smtClean="0"/>
              <a:t>9/12/2020</a:t>
            </a:fld>
            <a:endParaRPr lang="en-US"/>
          </a:p>
        </p:txBody>
      </p:sp>
      <p:sp>
        <p:nvSpPr>
          <p:cNvPr id="5" name="Footer Placeholder 4">
            <a:extLst>
              <a:ext uri="{FF2B5EF4-FFF2-40B4-BE49-F238E27FC236}">
                <a16:creationId xmlns:a16="http://schemas.microsoft.com/office/drawing/2014/main" id="{5BCA4EAC-A990-4C89-8E98-D65B67D66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78958-7402-4745-A0AC-30F8A555DFF3}"/>
              </a:ext>
            </a:extLst>
          </p:cNvPr>
          <p:cNvSpPr>
            <a:spLocks noGrp="1"/>
          </p:cNvSpPr>
          <p:nvPr>
            <p:ph type="sldNum" sz="quarter" idx="12"/>
          </p:nvPr>
        </p:nvSpPr>
        <p:spPr/>
        <p:txBody>
          <a:bodyPr/>
          <a:lstStyle/>
          <a:p>
            <a:fld id="{E000EDC7-66C9-4612-B71A-1CE0A52C756B}" type="slidenum">
              <a:rPr lang="en-US" smtClean="0"/>
              <a:t>‹#›</a:t>
            </a:fld>
            <a:endParaRPr lang="en-US"/>
          </a:p>
        </p:txBody>
      </p:sp>
    </p:spTree>
    <p:extLst>
      <p:ext uri="{BB962C8B-B14F-4D97-AF65-F5344CB8AC3E}">
        <p14:creationId xmlns:p14="http://schemas.microsoft.com/office/powerpoint/2010/main" val="19165273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theme" Target="../theme/theme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image" Target="../media/image18.emf"/><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1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42900" y="1400175"/>
            <a:ext cx="8458200" cy="34004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342901" y="342901"/>
            <a:ext cx="8458199" cy="534284"/>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8801100" y="4800601"/>
            <a:ext cx="342176" cy="342899"/>
          </a:xfrm>
          <a:prstGeom prst="rect">
            <a:avLst/>
          </a:prstGeom>
        </p:spPr>
        <p:txBody>
          <a:bodyPr vert="horz" lIns="0" tIns="0" rIns="91440" bIns="0" rtlCol="0" anchor="ctr" anchorCtr="0">
            <a:noAutofit/>
          </a:bodyPr>
          <a:lstStyle>
            <a:lvl1pPr marL="5954" indent="0" algn="l">
              <a:tabLst/>
              <a:defRPr sz="700">
                <a:solidFill>
                  <a:schemeClr val="accent2"/>
                </a:solidFill>
              </a:defRPr>
            </a:lvl1pPr>
          </a:lstStyle>
          <a:p>
            <a:fld id="{529AFA16-AEC4-7D4A-82F3-BDAE8E49079E}" type="slidenum">
              <a:rPr lang="en-US" smtClean="0"/>
              <a:pPr/>
              <a:t>‹#›</a:t>
            </a:fld>
            <a:endParaRPr lang="en-US" dirty="0"/>
          </a:p>
        </p:txBody>
      </p:sp>
      <p:grpSp>
        <p:nvGrpSpPr>
          <p:cNvPr id="36" name="Group 35">
            <a:extLst>
              <a:ext uri="{FF2B5EF4-FFF2-40B4-BE49-F238E27FC236}">
                <a16:creationId xmlns:a16="http://schemas.microsoft.com/office/drawing/2014/main" id="{CD522610-7630-3943-8290-98F27941CC7C}"/>
              </a:ext>
            </a:extLst>
          </p:cNvPr>
          <p:cNvGrpSpPr/>
          <p:nvPr userDrawn="1"/>
        </p:nvGrpSpPr>
        <p:grpSpPr>
          <a:xfrm>
            <a:off x="9297700" y="0"/>
            <a:ext cx="784685" cy="3912119"/>
            <a:chOff x="12396932" y="0"/>
            <a:chExt cx="1046247" cy="5216158"/>
          </a:xfrm>
        </p:grpSpPr>
        <p:sp>
          <p:nvSpPr>
            <p:cNvPr id="37" name="Text Placeholder 16">
              <a:extLst>
                <a:ext uri="{FF2B5EF4-FFF2-40B4-BE49-F238E27FC236}">
                  <a16:creationId xmlns:a16="http://schemas.microsoft.com/office/drawing/2014/main" id="{43EBF424-FE82-C24E-9F5C-6E07A10596BC}"/>
                </a:ext>
              </a:extLst>
            </p:cNvPr>
            <p:cNvSpPr txBox="1">
              <a:spLocks/>
            </p:cNvSpPr>
            <p:nvPr/>
          </p:nvSpPr>
          <p:spPr>
            <a:xfrm>
              <a:off x="12407031" y="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825" dirty="0">
                  <a:solidFill>
                    <a:schemeClr val="tx1"/>
                  </a:solidFill>
                </a:rPr>
                <a:t>Azure </a:t>
              </a:r>
              <a:br>
                <a:rPr lang="en-US" sz="825" dirty="0">
                  <a:solidFill>
                    <a:schemeClr val="tx1"/>
                  </a:solidFill>
                </a:rPr>
              </a:br>
              <a:r>
                <a:rPr lang="en-US" sz="825" dirty="0">
                  <a:solidFill>
                    <a:schemeClr val="tx1"/>
                  </a:solidFill>
                </a:rPr>
                <a:t>Brand Colors</a:t>
              </a:r>
            </a:p>
          </p:txBody>
        </p:sp>
        <p:grpSp>
          <p:nvGrpSpPr>
            <p:cNvPr id="38" name="Group 37">
              <a:extLst>
                <a:ext uri="{FF2B5EF4-FFF2-40B4-BE49-F238E27FC236}">
                  <a16:creationId xmlns:a16="http://schemas.microsoft.com/office/drawing/2014/main" id="{51FD99B4-6FAD-6B41-A2A6-7B9FEE999520}"/>
                </a:ext>
              </a:extLst>
            </p:cNvPr>
            <p:cNvGrpSpPr/>
            <p:nvPr userDrawn="1"/>
          </p:nvGrpSpPr>
          <p:grpSpPr>
            <a:xfrm>
              <a:off x="12396932" y="553200"/>
              <a:ext cx="1046247" cy="4662958"/>
              <a:chOff x="2978612" y="801451"/>
              <a:chExt cx="1101193" cy="4662958"/>
            </a:xfrm>
          </p:grpSpPr>
          <p:sp>
            <p:nvSpPr>
              <p:cNvPr id="39" name="Rectangle 38">
                <a:extLst>
                  <a:ext uri="{FF2B5EF4-FFF2-40B4-BE49-F238E27FC236}">
                    <a16:creationId xmlns:a16="http://schemas.microsoft.com/office/drawing/2014/main" id="{06654F50-2F28-1844-BD90-C2396EB07534}"/>
                  </a:ext>
                </a:extLst>
              </p:cNvPr>
              <p:cNvSpPr/>
              <p:nvPr/>
            </p:nvSpPr>
            <p:spPr bwMode="auto">
              <a:xfrm>
                <a:off x="2982525" y="801451"/>
                <a:ext cx="1097280" cy="1097280"/>
              </a:xfrm>
              <a:prstGeom prst="rect">
                <a:avLst/>
              </a:prstGeom>
              <a:solidFill>
                <a:srgbClr val="0078D4"/>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bg1"/>
                    </a:solidFill>
                    <a:ea typeface="Segoe UI" pitchFamily="34" charset="0"/>
                    <a:cs typeface="Segoe UI" pitchFamily="34" charset="0"/>
                  </a:rPr>
                  <a:t>Blue</a:t>
                </a:r>
              </a:p>
              <a:p>
                <a:pPr defTabSz="699354" fontAlgn="base">
                  <a:spcBef>
                    <a:spcPct val="0"/>
                  </a:spcBef>
                  <a:spcAft>
                    <a:spcPts val="75"/>
                  </a:spcAft>
                </a:pPr>
                <a:r>
                  <a:rPr lang="en-US" sz="525" dirty="0">
                    <a:solidFill>
                      <a:schemeClr val="bg1"/>
                    </a:solidFill>
                    <a:ea typeface="Segoe UI" pitchFamily="34" charset="0"/>
                    <a:cs typeface="Segoe UI" pitchFamily="34" charset="0"/>
                  </a:rPr>
                  <a:t>R0 G120 B212</a:t>
                </a:r>
              </a:p>
              <a:p>
                <a:pPr defTabSz="699354" fontAlgn="base">
                  <a:spcBef>
                    <a:spcPct val="0"/>
                  </a:spcBef>
                  <a:spcAft>
                    <a:spcPts val="75"/>
                  </a:spcAft>
                </a:pPr>
                <a:r>
                  <a:rPr lang="en-US" sz="525" dirty="0">
                    <a:solidFill>
                      <a:schemeClr val="bg1"/>
                    </a:solidFill>
                    <a:ea typeface="Segoe UI" pitchFamily="34" charset="0"/>
                    <a:cs typeface="Segoe UI" pitchFamily="34" charset="0"/>
                  </a:rPr>
                  <a:t>Hex #0078D4</a:t>
                </a:r>
              </a:p>
            </p:txBody>
          </p:sp>
          <p:sp>
            <p:nvSpPr>
              <p:cNvPr id="40" name="Rectangle 39">
                <a:extLst>
                  <a:ext uri="{FF2B5EF4-FFF2-40B4-BE49-F238E27FC236}">
                    <a16:creationId xmlns:a16="http://schemas.microsoft.com/office/drawing/2014/main" id="{B63DE236-BDB3-F54F-940A-71EEB59D4032}"/>
                  </a:ext>
                </a:extLst>
              </p:cNvPr>
              <p:cNvSpPr/>
              <p:nvPr/>
            </p:nvSpPr>
            <p:spPr bwMode="auto">
              <a:xfrm>
                <a:off x="2982525" y="1898731"/>
                <a:ext cx="1097280" cy="1097279"/>
              </a:xfrm>
              <a:prstGeom prst="rect">
                <a:avLst/>
              </a:prstGeom>
              <a:solidFill>
                <a:srgbClr val="000000"/>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bg1"/>
                    </a:solidFill>
                    <a:ea typeface="Segoe UI" pitchFamily="34" charset="0"/>
                    <a:cs typeface="Segoe UI" pitchFamily="34" charset="0"/>
                  </a:rPr>
                  <a:t>Primary Rich Black</a:t>
                </a:r>
              </a:p>
              <a:p>
                <a:pPr defTabSz="699354" fontAlgn="base">
                  <a:spcBef>
                    <a:spcPct val="0"/>
                  </a:spcBef>
                  <a:spcAft>
                    <a:spcPts val="75"/>
                  </a:spcAft>
                </a:pPr>
                <a:r>
                  <a:rPr lang="en-US" sz="525" dirty="0">
                    <a:solidFill>
                      <a:schemeClr val="bg1"/>
                    </a:solidFill>
                    <a:ea typeface="Segoe UI" pitchFamily="34" charset="0"/>
                    <a:cs typeface="Segoe UI" pitchFamily="34" charset="0"/>
                  </a:rPr>
                  <a:t>R0 G0 B0</a:t>
                </a:r>
              </a:p>
              <a:p>
                <a:pPr defTabSz="699354" fontAlgn="base">
                  <a:spcBef>
                    <a:spcPct val="0"/>
                  </a:spcBef>
                  <a:spcAft>
                    <a:spcPts val="75"/>
                  </a:spcAft>
                </a:pPr>
                <a:r>
                  <a:rPr lang="en-US" sz="525" dirty="0">
                    <a:solidFill>
                      <a:schemeClr val="bg1"/>
                    </a:solidFill>
                    <a:ea typeface="Segoe UI" pitchFamily="34" charset="0"/>
                    <a:cs typeface="Segoe UI" pitchFamily="34" charset="0"/>
                  </a:rPr>
                  <a:t>Hex #000000</a:t>
                </a:r>
              </a:p>
            </p:txBody>
          </p:sp>
          <p:grpSp>
            <p:nvGrpSpPr>
              <p:cNvPr id="41" name="Group 40">
                <a:extLst>
                  <a:ext uri="{FF2B5EF4-FFF2-40B4-BE49-F238E27FC236}">
                    <a16:creationId xmlns:a16="http://schemas.microsoft.com/office/drawing/2014/main" id="{6D4177D2-DB7D-9F46-8930-078A99DB55CF}"/>
                  </a:ext>
                </a:extLst>
              </p:cNvPr>
              <p:cNvGrpSpPr/>
              <p:nvPr userDrawn="1"/>
            </p:nvGrpSpPr>
            <p:grpSpPr>
              <a:xfrm>
                <a:off x="2982525" y="2996010"/>
                <a:ext cx="1095324" cy="1099539"/>
                <a:chOff x="2797778" y="3365346"/>
                <a:chExt cx="2905735" cy="550010"/>
              </a:xfrm>
            </p:grpSpPr>
            <p:sp>
              <p:nvSpPr>
                <p:cNvPr id="46" name="Rectangle 45">
                  <a:extLst>
                    <a:ext uri="{FF2B5EF4-FFF2-40B4-BE49-F238E27FC236}">
                      <a16:creationId xmlns:a16="http://schemas.microsoft.com/office/drawing/2014/main" id="{AB7DFB9B-000F-1B44-95C5-96D80E99C2A9}"/>
                    </a:ext>
                  </a:extLst>
                </p:cNvPr>
                <p:cNvSpPr/>
                <p:nvPr/>
              </p:nvSpPr>
              <p:spPr bwMode="auto">
                <a:xfrm>
                  <a:off x="2797778" y="3365346"/>
                  <a:ext cx="1463041" cy="550010"/>
                </a:xfrm>
                <a:prstGeom prst="rect">
                  <a:avLst/>
                </a:prstGeom>
                <a:solidFill>
                  <a:schemeClr val="accent5"/>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accent3"/>
                      </a:solidFill>
                      <a:ea typeface="Segoe UI" pitchFamily="34" charset="0"/>
                      <a:cs typeface="Segoe UI" pitchFamily="34" charset="0"/>
                    </a:rPr>
                    <a:t>Accent Light Blue</a:t>
                  </a:r>
                </a:p>
                <a:p>
                  <a:pPr defTabSz="699354" fontAlgn="base">
                    <a:spcBef>
                      <a:spcPct val="0"/>
                    </a:spcBef>
                    <a:spcAft>
                      <a:spcPts val="75"/>
                    </a:spcAft>
                  </a:pPr>
                  <a:r>
                    <a:rPr lang="en-US" sz="525" dirty="0">
                      <a:solidFill>
                        <a:schemeClr val="accent3"/>
                      </a:solidFill>
                      <a:ea typeface="Segoe UI" pitchFamily="34" charset="0"/>
                      <a:cs typeface="Segoe UI" pitchFamily="34" charset="0"/>
                    </a:rPr>
                    <a:t>R80 </a:t>
                  </a:r>
                  <a:br>
                    <a:rPr lang="en-US" sz="525" dirty="0">
                      <a:solidFill>
                        <a:schemeClr val="accent3"/>
                      </a:solidFill>
                      <a:ea typeface="Segoe UI" pitchFamily="34" charset="0"/>
                      <a:cs typeface="Segoe UI" pitchFamily="34" charset="0"/>
                    </a:rPr>
                  </a:br>
                  <a:r>
                    <a:rPr lang="en-US" sz="525" dirty="0">
                      <a:solidFill>
                        <a:schemeClr val="accent3"/>
                      </a:solidFill>
                      <a:ea typeface="Segoe UI" pitchFamily="34" charset="0"/>
                      <a:cs typeface="Segoe UI" pitchFamily="34" charset="0"/>
                    </a:rPr>
                    <a:t>G230 </a:t>
                  </a:r>
                  <a:br>
                    <a:rPr lang="en-US" sz="525" dirty="0">
                      <a:solidFill>
                        <a:schemeClr val="accent3"/>
                      </a:solidFill>
                      <a:ea typeface="Segoe UI" pitchFamily="34" charset="0"/>
                      <a:cs typeface="Segoe UI" pitchFamily="34" charset="0"/>
                    </a:rPr>
                  </a:br>
                  <a:r>
                    <a:rPr lang="en-US" sz="525" dirty="0">
                      <a:solidFill>
                        <a:schemeClr val="accent3"/>
                      </a:solidFill>
                      <a:ea typeface="Segoe UI" pitchFamily="34" charset="0"/>
                      <a:cs typeface="Segoe UI" pitchFamily="34" charset="0"/>
                    </a:rPr>
                    <a:t>B255</a:t>
                  </a:r>
                </a:p>
                <a:p>
                  <a:pPr defTabSz="699354" fontAlgn="base">
                    <a:spcBef>
                      <a:spcPct val="0"/>
                    </a:spcBef>
                    <a:spcAft>
                      <a:spcPts val="75"/>
                    </a:spcAft>
                  </a:pPr>
                  <a:r>
                    <a:rPr lang="en-US" sz="525" dirty="0">
                      <a:solidFill>
                        <a:schemeClr val="accent3"/>
                      </a:solidFill>
                      <a:ea typeface="Segoe UI" pitchFamily="34" charset="0"/>
                      <a:cs typeface="Segoe UI" pitchFamily="34" charset="0"/>
                    </a:rPr>
                    <a:t>Hex </a:t>
                  </a:r>
                  <a:br>
                    <a:rPr lang="en-US" sz="525" dirty="0">
                      <a:solidFill>
                        <a:schemeClr val="accent3"/>
                      </a:solidFill>
                      <a:ea typeface="Segoe UI" pitchFamily="34" charset="0"/>
                      <a:cs typeface="Segoe UI" pitchFamily="34" charset="0"/>
                    </a:rPr>
                  </a:br>
                  <a:r>
                    <a:rPr lang="en-US" sz="525" dirty="0">
                      <a:solidFill>
                        <a:schemeClr val="accent3"/>
                      </a:solidFill>
                      <a:ea typeface="Segoe UI" pitchFamily="34" charset="0"/>
                      <a:cs typeface="Segoe UI" pitchFamily="34" charset="0"/>
                    </a:rPr>
                    <a:t>#50E6FF</a:t>
                  </a:r>
                </a:p>
              </p:txBody>
            </p:sp>
            <p:sp>
              <p:nvSpPr>
                <p:cNvPr id="47" name="Rectangle 46">
                  <a:extLst>
                    <a:ext uri="{FF2B5EF4-FFF2-40B4-BE49-F238E27FC236}">
                      <a16:creationId xmlns:a16="http://schemas.microsoft.com/office/drawing/2014/main" id="{F8B3142B-2DD2-634C-B4CF-159F96474C18}"/>
                    </a:ext>
                  </a:extLst>
                </p:cNvPr>
                <p:cNvSpPr/>
                <p:nvPr/>
              </p:nvSpPr>
              <p:spPr bwMode="auto">
                <a:xfrm>
                  <a:off x="4240472" y="3365346"/>
                  <a:ext cx="1463041" cy="548640"/>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tx1"/>
                      </a:solidFill>
                      <a:ea typeface="Segoe UI" pitchFamily="34" charset="0"/>
                      <a:cs typeface="Segoe UI" pitchFamily="34" charset="0"/>
                    </a:rPr>
                    <a:t>Primary White</a:t>
                  </a:r>
                </a:p>
                <a:p>
                  <a:pPr defTabSz="699354" fontAlgn="base">
                    <a:spcBef>
                      <a:spcPct val="0"/>
                    </a:spcBef>
                    <a:spcAft>
                      <a:spcPts val="75"/>
                    </a:spcAft>
                  </a:pPr>
                  <a:r>
                    <a:rPr lang="en-US" sz="525" dirty="0">
                      <a:solidFill>
                        <a:schemeClr val="tx1"/>
                      </a:solidFill>
                      <a:ea typeface="Segoe UI" pitchFamily="34" charset="0"/>
                      <a:cs typeface="Segoe UI" pitchFamily="34" charset="0"/>
                    </a:rPr>
                    <a:t>R255 </a:t>
                  </a:r>
                  <a:br>
                    <a:rPr lang="en-US" sz="525" dirty="0">
                      <a:solidFill>
                        <a:schemeClr val="tx1"/>
                      </a:solidFill>
                      <a:ea typeface="Segoe UI" pitchFamily="34" charset="0"/>
                      <a:cs typeface="Segoe UI" pitchFamily="34" charset="0"/>
                    </a:rPr>
                  </a:br>
                  <a:r>
                    <a:rPr lang="en-US" sz="525" dirty="0">
                      <a:solidFill>
                        <a:schemeClr val="tx1"/>
                      </a:solidFill>
                      <a:ea typeface="Segoe UI" pitchFamily="34" charset="0"/>
                      <a:cs typeface="Segoe UI" pitchFamily="34" charset="0"/>
                    </a:rPr>
                    <a:t>G255 </a:t>
                  </a:r>
                  <a:br>
                    <a:rPr lang="en-US" sz="525" dirty="0">
                      <a:solidFill>
                        <a:schemeClr val="tx1"/>
                      </a:solidFill>
                      <a:ea typeface="Segoe UI" pitchFamily="34" charset="0"/>
                      <a:cs typeface="Segoe UI" pitchFamily="34" charset="0"/>
                    </a:rPr>
                  </a:br>
                  <a:r>
                    <a:rPr lang="en-US" sz="525" dirty="0">
                      <a:solidFill>
                        <a:schemeClr val="tx1"/>
                      </a:solidFill>
                      <a:ea typeface="Segoe UI" pitchFamily="34" charset="0"/>
                      <a:cs typeface="Segoe UI" pitchFamily="34" charset="0"/>
                    </a:rPr>
                    <a:t>B255</a:t>
                  </a:r>
                </a:p>
                <a:p>
                  <a:pPr defTabSz="699354" fontAlgn="base">
                    <a:spcBef>
                      <a:spcPct val="0"/>
                    </a:spcBef>
                    <a:spcAft>
                      <a:spcPts val="75"/>
                    </a:spcAft>
                  </a:pPr>
                  <a:r>
                    <a:rPr lang="en-US" sz="525" dirty="0">
                      <a:solidFill>
                        <a:schemeClr val="tx1"/>
                      </a:solidFill>
                      <a:ea typeface="Segoe UI" pitchFamily="34" charset="0"/>
                      <a:cs typeface="Segoe UI" pitchFamily="34" charset="0"/>
                    </a:rPr>
                    <a:t>Hex #FFFFFF</a:t>
                  </a:r>
                </a:p>
              </p:txBody>
            </p:sp>
          </p:grpSp>
          <p:grpSp>
            <p:nvGrpSpPr>
              <p:cNvPr id="42" name="Group 41">
                <a:extLst>
                  <a:ext uri="{FF2B5EF4-FFF2-40B4-BE49-F238E27FC236}">
                    <a16:creationId xmlns:a16="http://schemas.microsoft.com/office/drawing/2014/main" id="{F3B2C0FF-33B8-F44A-A91A-9B15F178F5C4}"/>
                  </a:ext>
                </a:extLst>
              </p:cNvPr>
              <p:cNvGrpSpPr/>
              <p:nvPr userDrawn="1"/>
            </p:nvGrpSpPr>
            <p:grpSpPr>
              <a:xfrm>
                <a:off x="2978612" y="4092809"/>
                <a:ext cx="1099237" cy="1371600"/>
                <a:chOff x="2978612" y="4092809"/>
                <a:chExt cx="1091567" cy="1371600"/>
              </a:xfrm>
            </p:grpSpPr>
            <p:sp>
              <p:nvSpPr>
                <p:cNvPr id="43" name="Rectangle 42">
                  <a:extLst>
                    <a:ext uri="{FF2B5EF4-FFF2-40B4-BE49-F238E27FC236}">
                      <a16:creationId xmlns:a16="http://schemas.microsoft.com/office/drawing/2014/main" id="{58C7F1CD-9547-7B43-BFED-07CBF0CE408F}"/>
                    </a:ext>
                  </a:extLst>
                </p:cNvPr>
                <p:cNvSpPr/>
                <p:nvPr/>
              </p:nvSpPr>
              <p:spPr bwMode="auto">
                <a:xfrm>
                  <a:off x="2978612" y="4092809"/>
                  <a:ext cx="1091567" cy="457200"/>
                </a:xfrm>
                <a:prstGeom prst="rect">
                  <a:avLst/>
                </a:prstGeom>
                <a:solidFill>
                  <a:schemeClr val="tx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bg2"/>
                      </a:solidFill>
                      <a:ea typeface="Segoe UI" pitchFamily="34" charset="0"/>
                      <a:cs typeface="Segoe UI" pitchFamily="34" charset="0"/>
                    </a:rPr>
                    <a:t>Dark Gray</a:t>
                  </a:r>
                </a:p>
                <a:p>
                  <a:pPr defTabSz="699354" fontAlgn="base">
                    <a:spcBef>
                      <a:spcPct val="0"/>
                    </a:spcBef>
                    <a:spcAft>
                      <a:spcPts val="75"/>
                    </a:spcAft>
                  </a:pPr>
                  <a:r>
                    <a:rPr lang="en-US" sz="525" dirty="0">
                      <a:solidFill>
                        <a:schemeClr val="bg2"/>
                      </a:solidFill>
                      <a:ea typeface="Segoe UI" pitchFamily="34" charset="0"/>
                      <a:cs typeface="Segoe UI" pitchFamily="34" charset="0"/>
                    </a:rPr>
                    <a:t>R60 G60 B65</a:t>
                  </a:r>
                </a:p>
                <a:p>
                  <a:pPr defTabSz="699354" fontAlgn="base">
                    <a:spcBef>
                      <a:spcPct val="0"/>
                    </a:spcBef>
                    <a:spcAft>
                      <a:spcPts val="75"/>
                    </a:spcAft>
                  </a:pPr>
                  <a:r>
                    <a:rPr lang="en-US" sz="525" dirty="0">
                      <a:solidFill>
                        <a:schemeClr val="bg2"/>
                      </a:solidFill>
                      <a:ea typeface="Segoe UI" pitchFamily="34" charset="0"/>
                      <a:cs typeface="Segoe UI" pitchFamily="34" charset="0"/>
                    </a:rPr>
                    <a:t>Hex #3C3C41</a:t>
                  </a:r>
                </a:p>
              </p:txBody>
            </p:sp>
            <p:sp>
              <p:nvSpPr>
                <p:cNvPr id="44" name="Rectangle 43">
                  <a:extLst>
                    <a:ext uri="{FF2B5EF4-FFF2-40B4-BE49-F238E27FC236}">
                      <a16:creationId xmlns:a16="http://schemas.microsoft.com/office/drawing/2014/main" id="{FC1B1CF6-920F-304A-AC9F-9A50DBCF2370}"/>
                    </a:ext>
                  </a:extLst>
                </p:cNvPr>
                <p:cNvSpPr/>
                <p:nvPr/>
              </p:nvSpPr>
              <p:spPr bwMode="auto">
                <a:xfrm>
                  <a:off x="2978613" y="4550009"/>
                  <a:ext cx="1091566" cy="45720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bg2"/>
                      </a:solidFill>
                      <a:ea typeface="Segoe UI" pitchFamily="34" charset="0"/>
                      <a:cs typeface="Segoe UI" pitchFamily="34" charset="0"/>
                    </a:rPr>
                    <a:t>Medium Gray</a:t>
                  </a:r>
                </a:p>
                <a:p>
                  <a:pPr defTabSz="699354" fontAlgn="base">
                    <a:spcBef>
                      <a:spcPct val="0"/>
                    </a:spcBef>
                    <a:spcAft>
                      <a:spcPts val="75"/>
                    </a:spcAft>
                  </a:pPr>
                  <a:r>
                    <a:rPr lang="en-US" sz="525" dirty="0">
                      <a:solidFill>
                        <a:schemeClr val="bg2"/>
                      </a:solidFill>
                      <a:ea typeface="Segoe UI" pitchFamily="34" charset="0"/>
                      <a:cs typeface="Segoe UI" pitchFamily="34" charset="0"/>
                    </a:rPr>
                    <a:t>R117 G117 B122</a:t>
                  </a:r>
                </a:p>
                <a:p>
                  <a:pPr defTabSz="699354" fontAlgn="base">
                    <a:spcBef>
                      <a:spcPct val="0"/>
                    </a:spcBef>
                    <a:spcAft>
                      <a:spcPts val="75"/>
                    </a:spcAft>
                  </a:pPr>
                  <a:r>
                    <a:rPr lang="en-US" sz="525" dirty="0">
                      <a:solidFill>
                        <a:schemeClr val="bg2"/>
                      </a:solidFill>
                      <a:ea typeface="Segoe UI" pitchFamily="34" charset="0"/>
                      <a:cs typeface="Segoe UI" pitchFamily="34" charset="0"/>
                    </a:rPr>
                    <a:t>Hex #75757A</a:t>
                  </a:r>
                </a:p>
              </p:txBody>
            </p:sp>
            <p:sp>
              <p:nvSpPr>
                <p:cNvPr id="45" name="Rectangle 44">
                  <a:extLst>
                    <a:ext uri="{FF2B5EF4-FFF2-40B4-BE49-F238E27FC236}">
                      <a16:creationId xmlns:a16="http://schemas.microsoft.com/office/drawing/2014/main" id="{6133B237-A35F-5D4B-9BEB-6958C1A5553D}"/>
                    </a:ext>
                  </a:extLst>
                </p:cNvPr>
                <p:cNvSpPr/>
                <p:nvPr/>
              </p:nvSpPr>
              <p:spPr bwMode="auto">
                <a:xfrm>
                  <a:off x="2978612" y="5007209"/>
                  <a:ext cx="1091566" cy="457200"/>
                </a:xfrm>
                <a:prstGeom prst="rect">
                  <a:avLst/>
                </a:prstGeom>
                <a:solidFill>
                  <a:srgbClr val="EBEBEB"/>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699354" fontAlgn="base">
                    <a:spcBef>
                      <a:spcPct val="0"/>
                    </a:spcBef>
                    <a:spcAft>
                      <a:spcPts val="75"/>
                    </a:spcAft>
                  </a:pPr>
                  <a:r>
                    <a:rPr lang="en-US" sz="525" b="1" dirty="0">
                      <a:solidFill>
                        <a:schemeClr val="tx1"/>
                      </a:solidFill>
                      <a:ea typeface="Segoe UI" pitchFamily="34" charset="0"/>
                      <a:cs typeface="Segoe UI" pitchFamily="34" charset="0"/>
                    </a:rPr>
                    <a:t>Light Gray</a:t>
                  </a:r>
                </a:p>
                <a:p>
                  <a:pPr defTabSz="699354" fontAlgn="base">
                    <a:spcBef>
                      <a:spcPct val="0"/>
                    </a:spcBef>
                    <a:spcAft>
                      <a:spcPts val="75"/>
                    </a:spcAft>
                  </a:pPr>
                  <a:r>
                    <a:rPr lang="en-US" sz="525" dirty="0">
                      <a:solidFill>
                        <a:schemeClr val="tx1"/>
                      </a:solidFill>
                      <a:ea typeface="Segoe UI" pitchFamily="34" charset="0"/>
                      <a:cs typeface="Segoe UI" pitchFamily="34" charset="0"/>
                    </a:rPr>
                    <a:t>R235 G235 B235</a:t>
                  </a:r>
                </a:p>
                <a:p>
                  <a:pPr defTabSz="699354" fontAlgn="base">
                    <a:spcBef>
                      <a:spcPct val="0"/>
                    </a:spcBef>
                    <a:spcAft>
                      <a:spcPts val="75"/>
                    </a:spcAft>
                  </a:pPr>
                  <a:r>
                    <a:rPr lang="en-US" sz="525" dirty="0">
                      <a:solidFill>
                        <a:schemeClr val="tx1"/>
                      </a:solidFill>
                      <a:ea typeface="Segoe UI" pitchFamily="34" charset="0"/>
                      <a:cs typeface="Segoe UI" pitchFamily="34" charset="0"/>
                    </a:rPr>
                    <a:t>Hex #EBEBEB</a:t>
                  </a:r>
                </a:p>
              </p:txBody>
            </p:sp>
          </p:grpSp>
        </p:grpSp>
      </p:grpSp>
    </p:spTree>
    <p:extLst>
      <p:ext uri="{BB962C8B-B14F-4D97-AF65-F5344CB8AC3E}">
        <p14:creationId xmlns:p14="http://schemas.microsoft.com/office/powerpoint/2010/main" val="1834259964"/>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 id="2147484768" r:id="rId27"/>
    <p:sldLayoutId id="2147484769" r:id="rId28"/>
    <p:sldLayoutId id="2147484770" r:id="rId29"/>
    <p:sldLayoutId id="2147484771" r:id="rId30"/>
    <p:sldLayoutId id="2147484772" r:id="rId31"/>
    <p:sldLayoutId id="2147484773" r:id="rId32"/>
    <p:sldLayoutId id="2147484774" r:id="rId33"/>
    <p:sldLayoutId id="2147484963" r:id="rId34"/>
  </p:sldLayoutIdLst>
  <p:hf sldNum="0" hdr="0" ftr="0" dt="0"/>
  <p:txStyles>
    <p:titleStyle>
      <a:lvl1pPr marL="0" indent="0" algn="l" defTabSz="685599" rtl="0" eaLnBrk="1" latinLnBrk="0" hangingPunct="1">
        <a:lnSpc>
          <a:spcPct val="90000"/>
        </a:lnSpc>
        <a:spcBef>
          <a:spcPct val="0"/>
        </a:spcBef>
        <a:buFont typeface="Arial" charset="0"/>
        <a:buNone/>
        <a:defRPr lang="en-US" sz="2700" b="1" i="0" kern="1200" spc="-6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en-US"/>
      </a:defPPr>
      <a:lvl1pPr marL="0" algn="l" defTabSz="685599" rtl="0" eaLnBrk="1" latinLnBrk="0" hangingPunct="1">
        <a:defRPr sz="1425" kern="1200">
          <a:solidFill>
            <a:schemeClr val="tx1"/>
          </a:solidFill>
          <a:latin typeface="+mn-lt"/>
          <a:ea typeface="+mn-ea"/>
          <a:cs typeface="+mn-cs"/>
        </a:defRPr>
      </a:lvl1pPr>
      <a:lvl2pPr marL="342799" algn="l" defTabSz="685599" rtl="0" eaLnBrk="1" latinLnBrk="0" hangingPunct="1">
        <a:defRPr sz="1425" kern="1200">
          <a:solidFill>
            <a:schemeClr val="tx1"/>
          </a:solidFill>
          <a:latin typeface="+mn-lt"/>
          <a:ea typeface="+mn-ea"/>
          <a:cs typeface="+mn-cs"/>
        </a:defRPr>
      </a:lvl2pPr>
      <a:lvl3pPr marL="685599" algn="l" defTabSz="685599" rtl="0" eaLnBrk="1" latinLnBrk="0" hangingPunct="1">
        <a:defRPr sz="1425" kern="1200">
          <a:solidFill>
            <a:schemeClr val="tx1"/>
          </a:solidFill>
          <a:latin typeface="+mn-lt"/>
          <a:ea typeface="+mn-ea"/>
          <a:cs typeface="+mn-cs"/>
        </a:defRPr>
      </a:lvl3pPr>
      <a:lvl4pPr marL="1028398" algn="l" defTabSz="685599" rtl="0" eaLnBrk="1" latinLnBrk="0" hangingPunct="1">
        <a:defRPr sz="1425" kern="1200">
          <a:solidFill>
            <a:schemeClr val="tx1"/>
          </a:solidFill>
          <a:latin typeface="+mn-lt"/>
          <a:ea typeface="+mn-ea"/>
          <a:cs typeface="+mn-cs"/>
        </a:defRPr>
      </a:lvl4pPr>
      <a:lvl5pPr marL="1371197" algn="l" defTabSz="685599" rtl="0" eaLnBrk="1" latinLnBrk="0" hangingPunct="1">
        <a:defRPr sz="1425" kern="1200">
          <a:solidFill>
            <a:schemeClr val="tx1"/>
          </a:solidFill>
          <a:latin typeface="+mn-lt"/>
          <a:ea typeface="+mn-ea"/>
          <a:cs typeface="+mn-cs"/>
        </a:defRPr>
      </a:lvl5pPr>
      <a:lvl6pPr marL="1713996" algn="l" defTabSz="685599" rtl="0" eaLnBrk="1" latinLnBrk="0" hangingPunct="1">
        <a:defRPr sz="1425" kern="1200">
          <a:solidFill>
            <a:schemeClr val="tx1"/>
          </a:solidFill>
          <a:latin typeface="+mn-lt"/>
          <a:ea typeface="+mn-ea"/>
          <a:cs typeface="+mn-cs"/>
        </a:defRPr>
      </a:lvl6pPr>
      <a:lvl7pPr marL="2056796" algn="l" defTabSz="685599" rtl="0" eaLnBrk="1" latinLnBrk="0" hangingPunct="1">
        <a:defRPr sz="1425" kern="1200">
          <a:solidFill>
            <a:schemeClr val="tx1"/>
          </a:solidFill>
          <a:latin typeface="+mn-lt"/>
          <a:ea typeface="+mn-ea"/>
          <a:cs typeface="+mn-cs"/>
        </a:defRPr>
      </a:lvl7pPr>
      <a:lvl8pPr marL="2399594" algn="l" defTabSz="685599" rtl="0" eaLnBrk="1" latinLnBrk="0" hangingPunct="1">
        <a:defRPr sz="1425" kern="1200">
          <a:solidFill>
            <a:schemeClr val="tx1"/>
          </a:solidFill>
          <a:latin typeface="+mn-lt"/>
          <a:ea typeface="+mn-ea"/>
          <a:cs typeface="+mn-cs"/>
        </a:defRPr>
      </a:lvl8pPr>
      <a:lvl9pPr marL="2742393" algn="l" defTabSz="685599" rtl="0" eaLnBrk="1" latinLnBrk="0" hangingPunct="1">
        <a:defRPr sz="142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1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42900" y="1400175"/>
            <a:ext cx="8458200" cy="34004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342901" y="342901"/>
            <a:ext cx="8458199" cy="534284"/>
          </a:xfrm>
          <a:prstGeom prst="rect">
            <a:avLst/>
          </a:prstGeom>
        </p:spPr>
        <p:txBody>
          <a:bodyPr vert="horz" lIns="0" tIns="0" rIns="0" bIns="0" rtlCol="0" anchor="t">
            <a:normAutofit/>
          </a:bodyPr>
          <a:lstStyle/>
          <a:p>
            <a:r>
              <a:rPr lang="en-US"/>
              <a:t>Click to edit Master title style</a:t>
            </a:r>
          </a:p>
        </p:txBody>
      </p:sp>
      <p:sp>
        <p:nvSpPr>
          <p:cNvPr id="7" name="Slide Number Placeholder 27">
            <a:extLst>
              <a:ext uri="{FF2B5EF4-FFF2-40B4-BE49-F238E27FC236}">
                <a16:creationId xmlns:a16="http://schemas.microsoft.com/office/drawing/2014/main" id="{42E8E7EC-F79C-8846-B6B4-45E722A4ADC2}"/>
              </a:ext>
            </a:extLst>
          </p:cNvPr>
          <p:cNvSpPr>
            <a:spLocks noGrp="1"/>
          </p:cNvSpPr>
          <p:nvPr>
            <p:ph type="sldNum" sz="quarter" idx="4"/>
          </p:nvPr>
        </p:nvSpPr>
        <p:spPr>
          <a:xfrm>
            <a:off x="8801100" y="4800601"/>
            <a:ext cx="342176" cy="342899"/>
          </a:xfrm>
          <a:prstGeom prst="rect">
            <a:avLst/>
          </a:prstGeom>
        </p:spPr>
        <p:txBody>
          <a:bodyPr vert="horz" lIns="0" tIns="0" rIns="91440" bIns="0" rtlCol="0" anchor="ctr" anchorCtr="0">
            <a:noAutofit/>
          </a:bodyPr>
          <a:lstStyle>
            <a:lvl1pPr marL="5954" indent="0" algn="l">
              <a:tabLst/>
              <a:defRPr sz="900">
                <a:solidFill>
                  <a:schemeClr val="accent1">
                    <a:lumMod val="50000"/>
                  </a:schemeClr>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455173494"/>
      </p:ext>
    </p:extLst>
  </p:cSld>
  <p:clrMap bg1="dk1" tx1="lt1" bg2="dk2" tx2="lt2" accent1="accent1" accent2="accent2" accent3="accent3" accent4="accent4" accent5="accent5" accent6="accent6" hlink="hlink" folHlink="folHlink"/>
  <p:sldLayoutIdLst>
    <p:sldLayoutId id="2147484776" r:id="rId1"/>
    <p:sldLayoutId id="2147484777" r:id="rId2"/>
    <p:sldLayoutId id="2147484816"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 id="2147484786" r:id="rId12"/>
    <p:sldLayoutId id="2147484787" r:id="rId13"/>
    <p:sldLayoutId id="2147484788" r:id="rId14"/>
    <p:sldLayoutId id="2147484789" r:id="rId15"/>
    <p:sldLayoutId id="2147484790" r:id="rId16"/>
    <p:sldLayoutId id="2147484791" r:id="rId17"/>
    <p:sldLayoutId id="2147484792" r:id="rId18"/>
    <p:sldLayoutId id="2147484793" r:id="rId19"/>
    <p:sldLayoutId id="2147484794" r:id="rId20"/>
    <p:sldLayoutId id="2147484795" r:id="rId21"/>
    <p:sldLayoutId id="2147484796" r:id="rId22"/>
    <p:sldLayoutId id="2147484797" r:id="rId23"/>
    <p:sldLayoutId id="2147484798" r:id="rId24"/>
    <p:sldLayoutId id="2147484799" r:id="rId25"/>
  </p:sldLayoutIdLst>
  <p:hf sldNum="0" hdr="0" ftr="0" dt="0"/>
  <p:txStyles>
    <p:titleStyle>
      <a:lvl1pPr marL="0" indent="0" algn="l" defTabSz="685599" rtl="0" eaLnBrk="1" latinLnBrk="0" hangingPunct="1">
        <a:lnSpc>
          <a:spcPct val="90000"/>
        </a:lnSpc>
        <a:spcBef>
          <a:spcPct val="0"/>
        </a:spcBef>
        <a:buFont typeface="Arial" charset="0"/>
        <a:buNone/>
        <a:defRPr lang="en-US" sz="3300" b="1" i="0" kern="1200" spc="-75" baseline="0">
          <a:solidFill>
            <a:schemeClr val="tx1"/>
          </a:solidFill>
          <a:latin typeface="Segoe UI Semibold" charset="0"/>
          <a:ea typeface="Segoe UI Semibold" charset="0"/>
          <a:cs typeface="Segoe UI Semibold" charset="0"/>
        </a:defRPr>
      </a:lvl1pPr>
    </p:titleStyle>
    <p:bodyStyle>
      <a:lvl1pPr marL="0" indent="0" algn="l" defTabSz="685599" rtl="0" eaLnBrk="1" latinLnBrk="0" hangingPunct="1">
        <a:lnSpc>
          <a:spcPct val="110000"/>
        </a:lnSpc>
        <a:spcBef>
          <a:spcPts val="900"/>
        </a:spcBef>
        <a:spcAft>
          <a:spcPts val="450"/>
        </a:spcAft>
        <a:buClr>
          <a:schemeClr val="bg1"/>
        </a:buClr>
        <a:buSzPct val="120000"/>
        <a:buFontTx/>
        <a:buNone/>
        <a:defRPr lang="en-US" sz="1500" b="1" i="0" kern="1200" dirty="0" smtClean="0">
          <a:solidFill>
            <a:schemeClr val="tx1"/>
          </a:solidFill>
          <a:effectLst/>
          <a:latin typeface="Segoe UI Semibold" charset="0"/>
          <a:ea typeface="Segoe UI Semibold" charset="0"/>
          <a:cs typeface="Segoe UI Semibold" charset="0"/>
        </a:defRPr>
      </a:lvl1pPr>
      <a:lvl2pPr marL="0" indent="0" algn="l" defTabSz="685599" rtl="0" eaLnBrk="1" latinLnBrk="0" hangingPunct="1">
        <a:lnSpc>
          <a:spcPct val="110000"/>
        </a:lnSpc>
        <a:spcBef>
          <a:spcPts val="0"/>
        </a:spcBef>
        <a:spcAft>
          <a:spcPts val="450"/>
        </a:spcAft>
        <a:buClrTx/>
        <a:buSzPct val="110000"/>
        <a:buFont typeface="Arial" charset="0"/>
        <a:buNone/>
        <a:defRPr lang="en-US" sz="1500" b="0" i="0" kern="1200" dirty="0" smtClean="0">
          <a:solidFill>
            <a:schemeClr val="tx1"/>
          </a:solidFill>
          <a:effectLst/>
          <a:latin typeface="Segoe UI" charset="0"/>
          <a:ea typeface="Segoe UI" charset="0"/>
          <a:cs typeface="Segoe UI" charset="0"/>
        </a:defRPr>
      </a:lvl2pPr>
      <a:lvl3pPr marL="216694" indent="-166688" algn="l" defTabSz="685599" rtl="0" eaLnBrk="1" latinLnBrk="0" hangingPunct="1">
        <a:lnSpc>
          <a:spcPct val="110000"/>
        </a:lnSpc>
        <a:spcBef>
          <a:spcPts val="0"/>
        </a:spcBef>
        <a:spcAft>
          <a:spcPts val="450"/>
        </a:spcAft>
        <a:buClrTx/>
        <a:buSzPct val="120000"/>
        <a:buFont typeface="Arial" charset="0"/>
        <a:buChar char="•"/>
        <a:defRPr lang="en-US" sz="1350" b="0" i="0" kern="1200" dirty="0" smtClean="0">
          <a:solidFill>
            <a:schemeClr val="tx1"/>
          </a:solidFill>
          <a:effectLst/>
          <a:latin typeface="Segoe UI" charset="0"/>
          <a:ea typeface="Segoe UI" charset="0"/>
          <a:cs typeface="Segoe UI" charset="0"/>
        </a:defRPr>
      </a:lvl3pPr>
      <a:lvl4pPr marL="473869" indent="-137160" algn="l" defTabSz="685599" rtl="0" eaLnBrk="1" latinLnBrk="0" hangingPunct="1">
        <a:lnSpc>
          <a:spcPct val="110000"/>
        </a:lnSpc>
        <a:spcBef>
          <a:spcPts val="0"/>
        </a:spcBef>
        <a:spcAft>
          <a:spcPts val="450"/>
        </a:spcAft>
        <a:buClrTx/>
        <a:buFont typeface="Arial" charset="0"/>
        <a:buChar char="•"/>
        <a:tabLst/>
        <a:defRPr lang="en-US" sz="1200" b="0" i="0" kern="1200" dirty="0" smtClean="0">
          <a:solidFill>
            <a:schemeClr val="tx1"/>
          </a:solidFill>
          <a:effectLst/>
          <a:latin typeface="Segoe UI" charset="0"/>
          <a:ea typeface="Segoe UI" charset="0"/>
          <a:cs typeface="Segoe UI" charset="0"/>
        </a:defRPr>
      </a:lvl4pPr>
      <a:lvl5pPr marL="940594" indent="-145733" algn="l" defTabSz="685599" rtl="0" eaLnBrk="1" latinLnBrk="0" hangingPunct="1">
        <a:lnSpc>
          <a:spcPct val="100000"/>
        </a:lnSpc>
        <a:spcBef>
          <a:spcPts val="375"/>
        </a:spcBef>
        <a:buClrTx/>
        <a:buFont typeface="Arial"/>
        <a:buChar char="•"/>
        <a:defRPr lang="en-US" sz="1050" b="0" i="0" kern="1200" dirty="0">
          <a:solidFill>
            <a:schemeClr val="tx1"/>
          </a:solidFill>
          <a:effectLst/>
          <a:latin typeface="Segoe UI" charset="0"/>
          <a:ea typeface="Segoe UI" charset="0"/>
          <a:cs typeface="Segoe UI" charset="0"/>
        </a:defRPr>
      </a:lvl5pPr>
      <a:lvl6pPr marL="1473916" indent="-171400" algn="l" defTabSz="685599" rtl="0" eaLnBrk="1" latinLnBrk="0" hangingPunct="1">
        <a:lnSpc>
          <a:spcPct val="110000"/>
        </a:lnSpc>
        <a:spcBef>
          <a:spcPts val="375"/>
        </a:spcBef>
        <a:buFont typeface="Arial" panose="020B0604020202020204" pitchFamily="34" charset="0"/>
        <a:buChar char="•"/>
        <a:defRPr sz="900" b="0" i="0" kern="1200">
          <a:solidFill>
            <a:schemeClr val="tx1"/>
          </a:solidFill>
          <a:latin typeface="Segoe UI" charset="0"/>
          <a:ea typeface="Segoe UI" charset="0"/>
          <a:cs typeface="Segoe UI" charset="0"/>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en-US"/>
      </a:defPPr>
      <a:lvl1pPr marL="0" algn="l" defTabSz="685599" rtl="0" eaLnBrk="1" latinLnBrk="0" hangingPunct="1">
        <a:defRPr sz="1425" kern="1200">
          <a:solidFill>
            <a:schemeClr val="tx1"/>
          </a:solidFill>
          <a:latin typeface="+mn-lt"/>
          <a:ea typeface="+mn-ea"/>
          <a:cs typeface="+mn-cs"/>
        </a:defRPr>
      </a:lvl1pPr>
      <a:lvl2pPr marL="342799" algn="l" defTabSz="685599" rtl="0" eaLnBrk="1" latinLnBrk="0" hangingPunct="1">
        <a:defRPr sz="1425" kern="1200">
          <a:solidFill>
            <a:schemeClr val="tx1"/>
          </a:solidFill>
          <a:latin typeface="+mn-lt"/>
          <a:ea typeface="+mn-ea"/>
          <a:cs typeface="+mn-cs"/>
        </a:defRPr>
      </a:lvl2pPr>
      <a:lvl3pPr marL="685599" algn="l" defTabSz="685599" rtl="0" eaLnBrk="1" latinLnBrk="0" hangingPunct="1">
        <a:defRPr sz="1425" kern="1200">
          <a:solidFill>
            <a:schemeClr val="tx1"/>
          </a:solidFill>
          <a:latin typeface="+mn-lt"/>
          <a:ea typeface="+mn-ea"/>
          <a:cs typeface="+mn-cs"/>
        </a:defRPr>
      </a:lvl3pPr>
      <a:lvl4pPr marL="1028398" algn="l" defTabSz="685599" rtl="0" eaLnBrk="1" latinLnBrk="0" hangingPunct="1">
        <a:defRPr sz="1425" kern="1200">
          <a:solidFill>
            <a:schemeClr val="tx1"/>
          </a:solidFill>
          <a:latin typeface="+mn-lt"/>
          <a:ea typeface="+mn-ea"/>
          <a:cs typeface="+mn-cs"/>
        </a:defRPr>
      </a:lvl4pPr>
      <a:lvl5pPr marL="1371197" algn="l" defTabSz="685599" rtl="0" eaLnBrk="1" latinLnBrk="0" hangingPunct="1">
        <a:defRPr sz="1425" kern="1200">
          <a:solidFill>
            <a:schemeClr val="tx1"/>
          </a:solidFill>
          <a:latin typeface="+mn-lt"/>
          <a:ea typeface="+mn-ea"/>
          <a:cs typeface="+mn-cs"/>
        </a:defRPr>
      </a:lvl5pPr>
      <a:lvl6pPr marL="1713996" algn="l" defTabSz="685599" rtl="0" eaLnBrk="1" latinLnBrk="0" hangingPunct="1">
        <a:defRPr sz="1425" kern="1200">
          <a:solidFill>
            <a:schemeClr val="tx1"/>
          </a:solidFill>
          <a:latin typeface="+mn-lt"/>
          <a:ea typeface="+mn-ea"/>
          <a:cs typeface="+mn-cs"/>
        </a:defRPr>
      </a:lvl6pPr>
      <a:lvl7pPr marL="2056796" algn="l" defTabSz="685599" rtl="0" eaLnBrk="1" latinLnBrk="0" hangingPunct="1">
        <a:defRPr sz="1425" kern="1200">
          <a:solidFill>
            <a:schemeClr val="tx1"/>
          </a:solidFill>
          <a:latin typeface="+mn-lt"/>
          <a:ea typeface="+mn-ea"/>
          <a:cs typeface="+mn-cs"/>
        </a:defRPr>
      </a:lvl7pPr>
      <a:lvl8pPr marL="2399594" algn="l" defTabSz="685599" rtl="0" eaLnBrk="1" latinLnBrk="0" hangingPunct="1">
        <a:defRPr sz="1425" kern="1200">
          <a:solidFill>
            <a:schemeClr val="tx1"/>
          </a:solidFill>
          <a:latin typeface="+mn-lt"/>
          <a:ea typeface="+mn-ea"/>
          <a:cs typeface="+mn-cs"/>
        </a:defRPr>
      </a:lvl8pPr>
      <a:lvl9pPr marL="2742393" algn="l" defTabSz="685599" rtl="0" eaLnBrk="1" latinLnBrk="0" hangingPunct="1">
        <a:defRPr sz="142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42900" y="1400175"/>
            <a:ext cx="8458200" cy="34004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342901" y="342901"/>
            <a:ext cx="8458199" cy="534284"/>
          </a:xfrm>
          <a:prstGeom prst="rect">
            <a:avLst/>
          </a:prstGeom>
        </p:spPr>
        <p:txBody>
          <a:bodyPr vert="horz" lIns="0" tIns="0" rIns="0" bIns="0" rtlCol="0" anchor="t">
            <a:normAutofit/>
          </a:bodyPr>
          <a:lstStyle/>
          <a:p>
            <a:r>
              <a:rPr lang="en-US"/>
              <a:t>Click to edit Master title style</a:t>
            </a:r>
          </a:p>
        </p:txBody>
      </p:sp>
      <p:sp>
        <p:nvSpPr>
          <p:cNvPr id="7" name="Slide Number Placeholder 27">
            <a:extLst>
              <a:ext uri="{FF2B5EF4-FFF2-40B4-BE49-F238E27FC236}">
                <a16:creationId xmlns:a16="http://schemas.microsoft.com/office/drawing/2014/main" id="{42E8E7EC-F79C-8846-B6B4-45E722A4ADC2}"/>
              </a:ext>
            </a:extLst>
          </p:cNvPr>
          <p:cNvSpPr>
            <a:spLocks noGrp="1"/>
          </p:cNvSpPr>
          <p:nvPr>
            <p:ph type="sldNum" sz="quarter" idx="4"/>
          </p:nvPr>
        </p:nvSpPr>
        <p:spPr>
          <a:xfrm>
            <a:off x="8801100" y="4800601"/>
            <a:ext cx="342176" cy="342899"/>
          </a:xfrm>
          <a:prstGeom prst="rect">
            <a:avLst/>
          </a:prstGeom>
        </p:spPr>
        <p:txBody>
          <a:bodyPr vert="horz" lIns="0" tIns="0" rIns="91440" bIns="0" rtlCol="0" anchor="ctr" anchorCtr="0">
            <a:noAutofit/>
          </a:bodyPr>
          <a:lstStyle>
            <a:lvl1pPr marL="5954" indent="0" algn="l">
              <a:tabLst/>
              <a:defRPr sz="900">
                <a:solidFill>
                  <a:schemeClr val="accent5"/>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396885462"/>
      </p:ext>
    </p:extLst>
  </p:cSld>
  <p:clrMap bg1="dk1" tx1="lt1" bg2="dk2" tx2="lt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21" r:id="rId7"/>
  </p:sldLayoutIdLst>
  <p:hf sldNum="0" hdr="0" ftr="0" dt="0"/>
  <p:txStyles>
    <p:titleStyle>
      <a:lvl1pPr marL="0" indent="0" algn="l" defTabSz="685599" rtl="0" eaLnBrk="1" latinLnBrk="0" hangingPunct="1">
        <a:lnSpc>
          <a:spcPct val="90000"/>
        </a:lnSpc>
        <a:spcBef>
          <a:spcPct val="0"/>
        </a:spcBef>
        <a:buFont typeface="Arial" charset="0"/>
        <a:buNone/>
        <a:defRPr lang="en-US" sz="3300" b="1" i="0" kern="1200" spc="-75" baseline="0">
          <a:solidFill>
            <a:schemeClr val="tx1"/>
          </a:solidFill>
          <a:latin typeface="Segoe UI Semibold" charset="0"/>
          <a:ea typeface="Segoe UI Semibold" charset="0"/>
          <a:cs typeface="Segoe UI Semibold" charset="0"/>
        </a:defRPr>
      </a:lvl1pPr>
    </p:titleStyle>
    <p:bodyStyle>
      <a:lvl1pPr marL="0" indent="0" algn="l" defTabSz="685599" rtl="0" eaLnBrk="1" latinLnBrk="0" hangingPunct="1">
        <a:lnSpc>
          <a:spcPct val="110000"/>
        </a:lnSpc>
        <a:spcBef>
          <a:spcPts val="900"/>
        </a:spcBef>
        <a:spcAft>
          <a:spcPts val="450"/>
        </a:spcAft>
        <a:buClr>
          <a:schemeClr val="bg1"/>
        </a:buClr>
        <a:buSzPct val="120000"/>
        <a:buFontTx/>
        <a:buNone/>
        <a:defRPr lang="en-US" sz="1500" b="1" i="0" kern="1200" dirty="0" smtClean="0">
          <a:solidFill>
            <a:schemeClr val="tx1"/>
          </a:solidFill>
          <a:effectLst/>
          <a:latin typeface="Segoe UI Semibold" charset="0"/>
          <a:ea typeface="Segoe UI Semibold" charset="0"/>
          <a:cs typeface="Segoe UI Semibold" charset="0"/>
        </a:defRPr>
      </a:lvl1pPr>
      <a:lvl2pPr marL="0" indent="0" algn="l" defTabSz="685599" rtl="0" eaLnBrk="1" latinLnBrk="0" hangingPunct="1">
        <a:lnSpc>
          <a:spcPct val="110000"/>
        </a:lnSpc>
        <a:spcBef>
          <a:spcPts val="0"/>
        </a:spcBef>
        <a:spcAft>
          <a:spcPts val="450"/>
        </a:spcAft>
        <a:buClrTx/>
        <a:buSzPct val="110000"/>
        <a:buFont typeface="Arial" charset="0"/>
        <a:buNone/>
        <a:defRPr lang="en-US" sz="1500" b="0" i="0" kern="1200" dirty="0" smtClean="0">
          <a:solidFill>
            <a:schemeClr val="tx1"/>
          </a:solidFill>
          <a:effectLst/>
          <a:latin typeface="Segoe UI" charset="0"/>
          <a:ea typeface="Segoe UI" charset="0"/>
          <a:cs typeface="Segoe UI" charset="0"/>
        </a:defRPr>
      </a:lvl2pPr>
      <a:lvl3pPr marL="216694" indent="-166688" algn="l" defTabSz="685599" rtl="0" eaLnBrk="1" latinLnBrk="0" hangingPunct="1">
        <a:lnSpc>
          <a:spcPct val="110000"/>
        </a:lnSpc>
        <a:spcBef>
          <a:spcPts val="0"/>
        </a:spcBef>
        <a:spcAft>
          <a:spcPts val="450"/>
        </a:spcAft>
        <a:buClrTx/>
        <a:buSzPct val="120000"/>
        <a:buFont typeface="Arial" charset="0"/>
        <a:buChar char="•"/>
        <a:defRPr lang="en-US" sz="1350" b="0" i="0" kern="1200" dirty="0" smtClean="0">
          <a:solidFill>
            <a:schemeClr val="tx1"/>
          </a:solidFill>
          <a:effectLst/>
          <a:latin typeface="Segoe UI" charset="0"/>
          <a:ea typeface="Segoe UI" charset="0"/>
          <a:cs typeface="Segoe UI" charset="0"/>
        </a:defRPr>
      </a:lvl3pPr>
      <a:lvl4pPr marL="473869" indent="-137160" algn="l" defTabSz="685599" rtl="0" eaLnBrk="1" latinLnBrk="0" hangingPunct="1">
        <a:lnSpc>
          <a:spcPct val="110000"/>
        </a:lnSpc>
        <a:spcBef>
          <a:spcPts val="0"/>
        </a:spcBef>
        <a:spcAft>
          <a:spcPts val="450"/>
        </a:spcAft>
        <a:buClrTx/>
        <a:buFont typeface="Arial" charset="0"/>
        <a:buChar char="•"/>
        <a:tabLst/>
        <a:defRPr lang="en-US" sz="1200" b="0" i="0" kern="1200" dirty="0" smtClean="0">
          <a:solidFill>
            <a:schemeClr val="tx1"/>
          </a:solidFill>
          <a:effectLst/>
          <a:latin typeface="Segoe UI" charset="0"/>
          <a:ea typeface="Segoe UI" charset="0"/>
          <a:cs typeface="Segoe UI" charset="0"/>
        </a:defRPr>
      </a:lvl4pPr>
      <a:lvl5pPr marL="940594" indent="-145733" algn="l" defTabSz="685599" rtl="0" eaLnBrk="1" latinLnBrk="0" hangingPunct="1">
        <a:lnSpc>
          <a:spcPct val="100000"/>
        </a:lnSpc>
        <a:spcBef>
          <a:spcPts val="375"/>
        </a:spcBef>
        <a:buClrTx/>
        <a:buFont typeface="Arial"/>
        <a:buChar char="•"/>
        <a:defRPr lang="en-US" sz="1050" b="0" i="0" kern="1200" dirty="0">
          <a:solidFill>
            <a:schemeClr val="tx1"/>
          </a:solidFill>
          <a:effectLst/>
          <a:latin typeface="Segoe UI" charset="0"/>
          <a:ea typeface="Segoe UI" charset="0"/>
          <a:cs typeface="Segoe UI" charset="0"/>
        </a:defRPr>
      </a:lvl5pPr>
      <a:lvl6pPr marL="1473916" indent="-171400" algn="l" defTabSz="685599" rtl="0" eaLnBrk="1" latinLnBrk="0" hangingPunct="1">
        <a:lnSpc>
          <a:spcPct val="110000"/>
        </a:lnSpc>
        <a:spcBef>
          <a:spcPts val="375"/>
        </a:spcBef>
        <a:buFont typeface="Arial" panose="020B0604020202020204" pitchFamily="34" charset="0"/>
        <a:buChar char="•"/>
        <a:defRPr sz="900" b="0" i="0" kern="1200">
          <a:solidFill>
            <a:schemeClr val="tx1"/>
          </a:solidFill>
          <a:latin typeface="Segoe UI" charset="0"/>
          <a:ea typeface="Segoe UI" charset="0"/>
          <a:cs typeface="Segoe UI" charset="0"/>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p:bodyStyle>
    <p:otherStyle>
      <a:defPPr>
        <a:defRPr lang="en-US"/>
      </a:defPPr>
      <a:lvl1pPr marL="0" algn="l" defTabSz="685599" rtl="0" eaLnBrk="1" latinLnBrk="0" hangingPunct="1">
        <a:defRPr sz="1425" kern="1200">
          <a:solidFill>
            <a:schemeClr val="tx1"/>
          </a:solidFill>
          <a:latin typeface="+mn-lt"/>
          <a:ea typeface="+mn-ea"/>
          <a:cs typeface="+mn-cs"/>
        </a:defRPr>
      </a:lvl1pPr>
      <a:lvl2pPr marL="342799" algn="l" defTabSz="685599" rtl="0" eaLnBrk="1" latinLnBrk="0" hangingPunct="1">
        <a:defRPr sz="1425" kern="1200">
          <a:solidFill>
            <a:schemeClr val="tx1"/>
          </a:solidFill>
          <a:latin typeface="+mn-lt"/>
          <a:ea typeface="+mn-ea"/>
          <a:cs typeface="+mn-cs"/>
        </a:defRPr>
      </a:lvl2pPr>
      <a:lvl3pPr marL="685599" algn="l" defTabSz="685599" rtl="0" eaLnBrk="1" latinLnBrk="0" hangingPunct="1">
        <a:defRPr sz="1425" kern="1200">
          <a:solidFill>
            <a:schemeClr val="tx1"/>
          </a:solidFill>
          <a:latin typeface="+mn-lt"/>
          <a:ea typeface="+mn-ea"/>
          <a:cs typeface="+mn-cs"/>
        </a:defRPr>
      </a:lvl3pPr>
      <a:lvl4pPr marL="1028398" algn="l" defTabSz="685599" rtl="0" eaLnBrk="1" latinLnBrk="0" hangingPunct="1">
        <a:defRPr sz="1425" kern="1200">
          <a:solidFill>
            <a:schemeClr val="tx1"/>
          </a:solidFill>
          <a:latin typeface="+mn-lt"/>
          <a:ea typeface="+mn-ea"/>
          <a:cs typeface="+mn-cs"/>
        </a:defRPr>
      </a:lvl4pPr>
      <a:lvl5pPr marL="1371197" algn="l" defTabSz="685599" rtl="0" eaLnBrk="1" latinLnBrk="0" hangingPunct="1">
        <a:defRPr sz="1425" kern="1200">
          <a:solidFill>
            <a:schemeClr val="tx1"/>
          </a:solidFill>
          <a:latin typeface="+mn-lt"/>
          <a:ea typeface="+mn-ea"/>
          <a:cs typeface="+mn-cs"/>
        </a:defRPr>
      </a:lvl5pPr>
      <a:lvl6pPr marL="1713996" algn="l" defTabSz="685599" rtl="0" eaLnBrk="1" latinLnBrk="0" hangingPunct="1">
        <a:defRPr sz="1425" kern="1200">
          <a:solidFill>
            <a:schemeClr val="tx1"/>
          </a:solidFill>
          <a:latin typeface="+mn-lt"/>
          <a:ea typeface="+mn-ea"/>
          <a:cs typeface="+mn-cs"/>
        </a:defRPr>
      </a:lvl6pPr>
      <a:lvl7pPr marL="2056796" algn="l" defTabSz="685599" rtl="0" eaLnBrk="1" latinLnBrk="0" hangingPunct="1">
        <a:defRPr sz="1425" kern="1200">
          <a:solidFill>
            <a:schemeClr val="tx1"/>
          </a:solidFill>
          <a:latin typeface="+mn-lt"/>
          <a:ea typeface="+mn-ea"/>
          <a:cs typeface="+mn-cs"/>
        </a:defRPr>
      </a:lvl7pPr>
      <a:lvl8pPr marL="2399594" algn="l" defTabSz="685599" rtl="0" eaLnBrk="1" latinLnBrk="0" hangingPunct="1">
        <a:defRPr sz="1425" kern="1200">
          <a:solidFill>
            <a:schemeClr val="tx1"/>
          </a:solidFill>
          <a:latin typeface="+mn-lt"/>
          <a:ea typeface="+mn-ea"/>
          <a:cs typeface="+mn-cs"/>
        </a:defRPr>
      </a:lvl8pPr>
      <a:lvl9pPr marL="2742393" algn="l" defTabSz="685599" rtl="0" eaLnBrk="1" latinLnBrk="0" hangingPunct="1">
        <a:defRPr sz="142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1798976639"/>
      </p:ext>
    </p:extLst>
  </p:cSld>
  <p:clrMap bg1="dk1" tx1="lt1" bg2="dk2" tx2="lt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5" r:id="rId8"/>
    <p:sldLayoutId id="2147484926" r:id="rId9"/>
    <p:sldLayoutId id="2147484937" r:id="rId10"/>
    <p:sldLayoutId id="2147484938" r:id="rId11"/>
    <p:sldLayoutId id="2147484939" r:id="rId12"/>
    <p:sldLayoutId id="2147484940" r:id="rId13"/>
    <p:sldLayoutId id="2147484941" r:id="rId14"/>
    <p:sldLayoutId id="2147484942" r:id="rId15"/>
    <p:sldLayoutId id="2147484943" r:id="rId16"/>
    <p:sldLayoutId id="2147484947" r:id="rId17"/>
    <p:sldLayoutId id="2147484948" r:id="rId18"/>
    <p:sldLayoutId id="2147484949" r:id="rId19"/>
    <p:sldLayoutId id="2147484950" r:id="rId20"/>
    <p:sldLayoutId id="2147484951" r:id="rId21"/>
    <p:sldLayoutId id="2147484953" r:id="rId22"/>
    <p:sldLayoutId id="2147484954" r:id="rId23"/>
    <p:sldLayoutId id="2147484955" r:id="rId24"/>
    <p:sldLayoutId id="2147484956" r:id="rId25"/>
    <p:sldLayoutId id="2147484957" r:id="rId26"/>
    <p:sldLayoutId id="2147484958" r:id="rId27"/>
    <p:sldLayoutId id="2147484959" r:id="rId28"/>
    <p:sldLayoutId id="2147484960" r:id="rId29"/>
    <p:sldLayoutId id="2147484961" r:id="rId3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ka.ms/devsurveyAPAC" TargetMode="Externa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svg"/><Relationship Id="rId26" Type="http://schemas.openxmlformats.org/officeDocument/2006/relationships/image" Target="../media/image72.emf"/><Relationship Id="rId3" Type="http://schemas.openxmlformats.org/officeDocument/2006/relationships/image" Target="../media/image49.png"/><Relationship Id="rId21" Type="http://schemas.openxmlformats.org/officeDocument/2006/relationships/image" Target="../media/image67.em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svg"/><Relationship Id="rId2" Type="http://schemas.openxmlformats.org/officeDocument/2006/relationships/notesSlide" Target="../notesSlides/notesSlide9.xml"/><Relationship Id="rId16" Type="http://schemas.openxmlformats.org/officeDocument/2006/relationships/image" Target="../media/image62.emf"/><Relationship Id="rId20" Type="http://schemas.openxmlformats.org/officeDocument/2006/relationships/image" Target="../media/image66.svg"/><Relationship Id="rId1" Type="http://schemas.openxmlformats.org/officeDocument/2006/relationships/slideLayout" Target="../slideLayouts/slideLayout96.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svg"/><Relationship Id="rId23" Type="http://schemas.openxmlformats.org/officeDocument/2006/relationships/image" Target="../media/image69.sv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7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0.sv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78.svg"/><Relationship Id="rId7" Type="http://schemas.openxmlformats.org/officeDocument/2006/relationships/image" Target="../media/image52.svg"/><Relationship Id="rId12" Type="http://schemas.openxmlformats.org/officeDocument/2006/relationships/image" Target="../media/image63.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82.svg"/><Relationship Id="rId5" Type="http://schemas.openxmlformats.org/officeDocument/2006/relationships/image" Target="../media/image66.svg"/><Relationship Id="rId10" Type="http://schemas.openxmlformats.org/officeDocument/2006/relationships/image" Target="../media/image81.png"/><Relationship Id="rId4" Type="http://schemas.openxmlformats.org/officeDocument/2006/relationships/image" Target="../media/image65.png"/><Relationship Id="rId9" Type="http://schemas.openxmlformats.org/officeDocument/2006/relationships/image" Target="../media/image61.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machine-learning/" TargetMode="External"/><Relationship Id="rId13" Type="http://schemas.openxmlformats.org/officeDocument/2006/relationships/image" Target="../media/image28.svg"/><Relationship Id="rId3" Type="http://schemas.openxmlformats.org/officeDocument/2006/relationships/hyperlink" Target="https://code.visualstudio.com/docs/python/python-tutorial" TargetMode="External"/><Relationship Id="rId7" Type="http://schemas.openxmlformats.org/officeDocument/2006/relationships/hyperlink" Target="https://azure.microsoft.com/en-us/services/machine-learning-service/" TargetMode="External"/><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aka.ms/notebooks" TargetMode="External"/><Relationship Id="rId11" Type="http://schemas.openxmlformats.org/officeDocument/2006/relationships/image" Target="../media/image32.png"/><Relationship Id="rId5" Type="http://schemas.openxmlformats.org/officeDocument/2006/relationships/hyperlink" Target="https://warehouse.python.org/user/microsoft/" TargetMode="External"/><Relationship Id="rId10" Type="http://schemas.openxmlformats.org/officeDocument/2006/relationships/hyperlink" Target="https://aka.ms/ai-certs" TargetMode="External"/><Relationship Id="rId4" Type="http://schemas.openxmlformats.org/officeDocument/2006/relationships/hyperlink" Target="https://docs.microsoft.com/en-us/python/azure/" TargetMode="External"/><Relationship Id="rId9" Type="http://schemas.openxmlformats.org/officeDocument/2006/relationships/hyperlink" Target="aka.ms/aml-extens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ka.ms/devsurveyAPAC" TargetMode="Externa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0.jpeg"/><Relationship Id="rId5" Type="http://schemas.openxmlformats.org/officeDocument/2006/relationships/image" Target="../media/image29.tiff"/><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eg"/><Relationship Id="rId7" Type="http://schemas.openxmlformats.org/officeDocument/2006/relationships/hyperlink" Target="https://github.com/joaobi"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hyperlink" Target="https://www.linkedin.com/in/joaobi/" TargetMode="External"/><Relationship Id="rId4" Type="http://schemas.openxmlformats.org/officeDocument/2006/relationships/hyperlink" Target="http://github.com/joaobi/pycon2020" TargetMode="External"/><Relationship Id="rId9" Type="http://schemas.openxmlformats.org/officeDocument/2006/relationships/hyperlink" Target="https://www/"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5.tiff"/><Relationship Id="rId7" Type="http://schemas.openxmlformats.org/officeDocument/2006/relationships/hyperlink" Target="https://insights.stackoverflow.com/survey/2019#development-environments-and-tools"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tiff"/><Relationship Id="rId4" Type="http://schemas.openxmlformats.org/officeDocument/2006/relationships/image" Target="../media/image36.tiff"/></Relationships>
</file>

<file path=ppt/slides/_rels/slide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www.jetbrains.com/lp/python-developers-survey-2019/" TargetMode="Externa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960974-79B5-4017-8AD7-24816C650BA5}"/>
              </a:ext>
            </a:extLst>
          </p:cNvPr>
          <p:cNvSpPr txBox="1"/>
          <p:nvPr/>
        </p:nvSpPr>
        <p:spPr>
          <a:xfrm>
            <a:off x="4024937" y="578148"/>
            <a:ext cx="4636518" cy="1823576"/>
          </a:xfrm>
          <a:prstGeom prst="rect">
            <a:avLst/>
          </a:prstGeom>
          <a:noFill/>
        </p:spPr>
        <p:txBody>
          <a:bodyPr wrap="square" rtlCol="0">
            <a:spAutoFit/>
          </a:bodyPr>
          <a:lstStyle/>
          <a:p>
            <a:pPr defTabSz="685800"/>
            <a:r>
              <a:rPr lang="en-US" sz="4050" dirty="0">
                <a:solidFill>
                  <a:srgbClr val="FFFFFF"/>
                </a:solidFill>
                <a:latin typeface="Segoe UI Light" panose="020B0502040204020203" pitchFamily="34" charset="0"/>
                <a:cs typeface="Segoe UI Light" panose="020B0502040204020203" pitchFamily="34" charset="0"/>
              </a:rPr>
              <a:t>Join our community!</a:t>
            </a:r>
          </a:p>
          <a:p>
            <a:pPr defTabSz="685800"/>
            <a:endParaRPr lang="en-US" sz="1800" dirty="0">
              <a:solidFill>
                <a:srgbClr val="FFFFFF"/>
              </a:solidFill>
              <a:latin typeface="Segoe UI Light" panose="020B0502040204020203" pitchFamily="34" charset="0"/>
              <a:cs typeface="Segoe UI Light" panose="020B0502040204020203" pitchFamily="34" charset="0"/>
            </a:endParaRPr>
          </a:p>
          <a:p>
            <a:pPr defTabSz="685800"/>
            <a:r>
              <a:rPr lang="en-US" sz="1800" dirty="0">
                <a:solidFill>
                  <a:srgbClr val="FFFFFF"/>
                </a:solidFill>
                <a:latin typeface="Segoe UI Light" panose="020B0502040204020203" pitchFamily="34" charset="0"/>
                <a:cs typeface="Segoe UI Light" panose="020B0502040204020203" pitchFamily="34" charset="0"/>
              </a:rPr>
              <a:t>Receive regular updates from our community experts and exclusive invites to our community events and workshops.</a:t>
            </a:r>
          </a:p>
        </p:txBody>
      </p:sp>
      <p:sp>
        <p:nvSpPr>
          <p:cNvPr id="6" name="Rectangle 5">
            <a:extLst>
              <a:ext uri="{FF2B5EF4-FFF2-40B4-BE49-F238E27FC236}">
                <a16:creationId xmlns:a16="http://schemas.microsoft.com/office/drawing/2014/main" id="{CE51D243-1BD3-4180-AF52-A3DA4195545A}"/>
              </a:ext>
            </a:extLst>
          </p:cNvPr>
          <p:cNvSpPr/>
          <p:nvPr/>
        </p:nvSpPr>
        <p:spPr>
          <a:xfrm>
            <a:off x="132589" y="4577962"/>
            <a:ext cx="2725426" cy="415498"/>
          </a:xfrm>
          <a:prstGeom prst="rect">
            <a:avLst/>
          </a:prstGeom>
        </p:spPr>
        <p:txBody>
          <a:bodyPr wrap="none">
            <a:spAutoFit/>
          </a:bodyPr>
          <a:lstStyle/>
          <a:p>
            <a:pPr defTabSz="685800"/>
            <a:r>
              <a:rPr lang="en-US" sz="2100" dirty="0">
                <a:solidFill>
                  <a:srgbClr val="FFFFFF"/>
                </a:solidFill>
                <a:latin typeface="Segoe UI Light" panose="020B0502040204020203" pitchFamily="34" charset="0"/>
                <a:cs typeface="Segoe UI Light" panose="020B0502040204020203" pitchFamily="34" charset="0"/>
              </a:rPr>
              <a:t> </a:t>
            </a:r>
            <a:r>
              <a:rPr lang="en-US" sz="2100" dirty="0">
                <a:solidFill>
                  <a:srgbClr val="FFFFFF"/>
                </a:solidFill>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https://aka.ms/</a:t>
            </a:r>
            <a:r>
              <a:rPr lang="en-US" sz="2100" u="sng" dirty="0">
                <a:solidFill>
                  <a:srgbClr val="FFFFFF"/>
                </a:solidFill>
                <a:latin typeface="Segoe UI Light" panose="020B0502040204020203" pitchFamily="34" charset="0"/>
                <a:cs typeface="Segoe UI Light" panose="020B0502040204020203" pitchFamily="34" charset="0"/>
              </a:rPr>
              <a:t>devMY</a:t>
            </a:r>
          </a:p>
        </p:txBody>
      </p:sp>
      <p:pic>
        <p:nvPicPr>
          <p:cNvPr id="7" name="Picture 6">
            <a:extLst>
              <a:ext uri="{FF2B5EF4-FFF2-40B4-BE49-F238E27FC236}">
                <a16:creationId xmlns:a16="http://schemas.microsoft.com/office/drawing/2014/main" id="{81E0BC51-092B-4042-BE89-CDF7C21E32EF}"/>
              </a:ext>
            </a:extLst>
          </p:cNvPr>
          <p:cNvPicPr>
            <a:picLocks noChangeAspect="1"/>
          </p:cNvPicPr>
          <p:nvPr/>
        </p:nvPicPr>
        <p:blipFill>
          <a:blip r:embed="rId3"/>
          <a:stretch>
            <a:fillRect/>
          </a:stretch>
        </p:blipFill>
        <p:spPr>
          <a:xfrm>
            <a:off x="0" y="-13564"/>
            <a:ext cx="9144000" cy="30632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F3FB73F-FAE7-4550-85E6-E1A979D35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97" y="850789"/>
            <a:ext cx="3322971" cy="3300032"/>
          </a:xfrm>
          <a:prstGeom prst="rect">
            <a:avLst/>
          </a:prstGeom>
        </p:spPr>
      </p:pic>
      <p:pic>
        <p:nvPicPr>
          <p:cNvPr id="14" name="Picture 13">
            <a:extLst>
              <a:ext uri="{FF2B5EF4-FFF2-40B4-BE49-F238E27FC236}">
                <a16:creationId xmlns:a16="http://schemas.microsoft.com/office/drawing/2014/main" id="{05117A22-6D0E-40B4-8071-8FF2FF383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742" y="4404838"/>
            <a:ext cx="1648035" cy="738662"/>
          </a:xfrm>
          <a:prstGeom prst="rect">
            <a:avLst/>
          </a:prstGeom>
        </p:spPr>
      </p:pic>
      <p:pic>
        <p:nvPicPr>
          <p:cNvPr id="2" name="Picture 2">
            <a:extLst>
              <a:ext uri="{FF2B5EF4-FFF2-40B4-BE49-F238E27FC236}">
                <a16:creationId xmlns:a16="http://schemas.microsoft.com/office/drawing/2014/main" id="{936B3323-E9FA-47FF-86C2-445AB7F12D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91322" y="2571750"/>
            <a:ext cx="1703747" cy="17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06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BB5C5B9B-E502-40C2-B457-31D45FB3275B}"/>
              </a:ext>
            </a:extLst>
          </p:cNvPr>
          <p:cNvGrpSpPr/>
          <p:nvPr/>
        </p:nvGrpSpPr>
        <p:grpSpPr>
          <a:xfrm>
            <a:off x="2063296" y="92330"/>
            <a:ext cx="5009055" cy="5356116"/>
            <a:chOff x="8882196" y="3721867"/>
            <a:chExt cx="285941" cy="305752"/>
          </a:xfrm>
          <a:noFill/>
        </p:grpSpPr>
        <p:sp>
          <p:nvSpPr>
            <p:cNvPr id="72" name="Rectangle 71">
              <a:extLst>
                <a:ext uri="{FF2B5EF4-FFF2-40B4-BE49-F238E27FC236}">
                  <a16:creationId xmlns:a16="http://schemas.microsoft.com/office/drawing/2014/main" id="{709074B4-15B1-4C22-B490-3A5A45C6B085}"/>
                </a:ext>
              </a:extLst>
            </p:cNvPr>
            <p:cNvSpPr/>
            <p:nvPr/>
          </p:nvSpPr>
          <p:spPr bwMode="auto">
            <a:xfrm>
              <a:off x="8901347" y="3950022"/>
              <a:ext cx="247639" cy="77597"/>
            </a:xfrm>
            <a:prstGeom prst="rect">
              <a:avLst/>
            </a:prstGeom>
            <a:grpFill/>
            <a:ln w="1270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54" fontAlgn="base">
                <a:spcBef>
                  <a:spcPct val="0"/>
                </a:spcBef>
                <a:spcAft>
                  <a:spcPct val="0"/>
                </a:spcAft>
                <a:defRPr/>
              </a:pPr>
              <a:endParaRPr lang="en-US" sz="1500" kern="0">
                <a:latin typeface="Segoe UI"/>
                <a:ea typeface="Segoe UI" pitchFamily="34" charset="0"/>
                <a:cs typeface="Segoe UI" pitchFamily="34" charset="0"/>
              </a:endParaRPr>
            </a:p>
          </p:txBody>
        </p:sp>
        <p:sp>
          <p:nvSpPr>
            <p:cNvPr id="73" name="Freeform 123">
              <a:extLst>
                <a:ext uri="{FF2B5EF4-FFF2-40B4-BE49-F238E27FC236}">
                  <a16:creationId xmlns:a16="http://schemas.microsoft.com/office/drawing/2014/main" id="{9FBF7DD5-E1EF-452F-94AD-FE55BF643EB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54" fontAlgn="base">
                <a:spcBef>
                  <a:spcPct val="0"/>
                </a:spcBef>
                <a:spcAft>
                  <a:spcPct val="0"/>
                </a:spcAft>
                <a:defRPr/>
              </a:pPr>
              <a:endParaRPr lang="en-US" sz="1500" kern="0">
                <a:latin typeface="Segoe UI"/>
                <a:ea typeface="Segoe UI" pitchFamily="34" charset="0"/>
                <a:cs typeface="Segoe UI" pitchFamily="34" charset="0"/>
              </a:endParaRPr>
            </a:p>
          </p:txBody>
        </p:sp>
        <p:sp>
          <p:nvSpPr>
            <p:cNvPr id="74" name="Freeform 124">
              <a:extLst>
                <a:ext uri="{FF2B5EF4-FFF2-40B4-BE49-F238E27FC236}">
                  <a16:creationId xmlns:a16="http://schemas.microsoft.com/office/drawing/2014/main" id="{609438D2-D7D1-46C2-854E-26F720B9C09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54" fontAlgn="base">
                <a:spcBef>
                  <a:spcPct val="0"/>
                </a:spcBef>
                <a:spcAft>
                  <a:spcPct val="0"/>
                </a:spcAft>
                <a:defRPr/>
              </a:pPr>
              <a:endParaRPr lang="en-US" sz="1500" kern="0">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F8BF46D-38C7-4732-9C58-123AEA27AA81}"/>
              </a:ext>
            </a:extLst>
          </p:cNvPr>
          <p:cNvSpPr/>
          <p:nvPr/>
        </p:nvSpPr>
        <p:spPr bwMode="auto">
          <a:xfrm>
            <a:off x="339416" y="1440053"/>
            <a:ext cx="4151483" cy="270368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spcBef>
                <a:spcPct val="0"/>
              </a:spcBef>
              <a:spcAft>
                <a:spcPct val="0"/>
              </a:spcAft>
              <a:defRPr/>
            </a:pPr>
            <a:endParaRPr lang="en-US" sz="1500">
              <a:solidFill>
                <a:schemeClr val="tx1"/>
              </a:soli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61CD5CD-FFF7-49D9-AEE1-4D6E1A8E591B}"/>
              </a:ext>
            </a:extLst>
          </p:cNvPr>
          <p:cNvSpPr/>
          <p:nvPr/>
        </p:nvSpPr>
        <p:spPr bwMode="auto">
          <a:xfrm>
            <a:off x="4642159" y="1440053"/>
            <a:ext cx="4151483" cy="270368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solidFill>
                <a:schemeClr val="tx1"/>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108" name="Rectangle 107">
            <a:extLst>
              <a:ext uri="{FF2B5EF4-FFF2-40B4-BE49-F238E27FC236}">
                <a16:creationId xmlns:a16="http://schemas.microsoft.com/office/drawing/2014/main" id="{3885E410-DC7E-403B-A656-94613B7616E2}"/>
              </a:ext>
            </a:extLst>
          </p:cNvPr>
          <p:cNvSpPr/>
          <p:nvPr/>
        </p:nvSpPr>
        <p:spPr bwMode="auto">
          <a:xfrm>
            <a:off x="4862391" y="3632753"/>
            <a:ext cx="3711019" cy="346239"/>
          </a:xfrm>
          <a:prstGeom prst="rect">
            <a:avLst/>
          </a:prstGeom>
        </p:spPr>
        <p:txBody>
          <a:bodyPr wrap="square" lIns="68570" tIns="34285" rIns="68570" bIns="34285">
            <a:spAutoFit/>
          </a:bodyPr>
          <a:lstStyle/>
          <a:p>
            <a:pPr algn="ctr" defTabSz="699422">
              <a:spcBef>
                <a:spcPct val="20000"/>
              </a:spcBef>
              <a:buSzPct val="90000"/>
              <a:defRPr/>
            </a:pPr>
            <a:r>
              <a:rPr lang="en-US" sz="1800" dirty="0" err="1">
                <a:latin typeface="Segoe UI Semibold"/>
                <a:ea typeface="MS PGothic" charset="0"/>
                <a:cs typeface="Segoe UI Semilight" panose="020B0402040204020203" pitchFamily="34" charset="0"/>
              </a:rPr>
              <a:t>MLOps</a:t>
            </a:r>
            <a:endParaRPr lang="en-US" sz="1800" dirty="0">
              <a:latin typeface="Segoe UI Semibold"/>
              <a:ea typeface="MS PGothic" charset="0"/>
              <a:cs typeface="Segoe UI Semilight" panose="020B0402040204020203" pitchFamily="34" charset="0"/>
            </a:endParaRPr>
          </a:p>
        </p:txBody>
      </p:sp>
      <p:sp>
        <p:nvSpPr>
          <p:cNvPr id="152" name="Text Placeholder 40">
            <a:extLst>
              <a:ext uri="{FF2B5EF4-FFF2-40B4-BE49-F238E27FC236}">
                <a16:creationId xmlns:a16="http://schemas.microsoft.com/office/drawing/2014/main" id="{063C655B-DF89-447A-A9E3-45DE74EBFFF6}"/>
              </a:ext>
            </a:extLst>
          </p:cNvPr>
          <p:cNvSpPr txBox="1">
            <a:spLocks/>
          </p:cNvSpPr>
          <p:nvPr/>
        </p:nvSpPr>
        <p:spPr>
          <a:xfrm>
            <a:off x="844489" y="3634777"/>
            <a:ext cx="3141338" cy="346239"/>
          </a:xfrm>
          <a:prstGeom prst="rect">
            <a:avLst/>
          </a:prstGeom>
        </p:spPr>
        <p:txBody>
          <a:bodyPr wrap="square" lIns="68570" tIns="34285" rIns="68570" bIns="34285"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defTabSz="699422">
              <a:buNone/>
              <a:defRPr/>
            </a:pPr>
            <a:r>
              <a:rPr lang="en-US" sz="1800" dirty="0">
                <a:solidFill>
                  <a:schemeClr val="tx1"/>
                </a:solidFill>
                <a:latin typeface="Segoe UI Semibold"/>
              </a:rPr>
              <a:t>Productive</a:t>
            </a:r>
            <a:endParaRPr lang="en-US" sz="1800" dirty="0">
              <a:solidFill>
                <a:schemeClr val="tx1"/>
              </a:solidFill>
              <a:latin typeface="Segoe UI"/>
            </a:endParaRPr>
          </a:p>
        </p:txBody>
      </p:sp>
      <p:grpSp>
        <p:nvGrpSpPr>
          <p:cNvPr id="99" name="Group 98">
            <a:extLst>
              <a:ext uri="{FF2B5EF4-FFF2-40B4-BE49-F238E27FC236}">
                <a16:creationId xmlns:a16="http://schemas.microsoft.com/office/drawing/2014/main" id="{8D6A469A-80E4-4370-AE93-226BA766CAF3}"/>
              </a:ext>
            </a:extLst>
          </p:cNvPr>
          <p:cNvGrpSpPr/>
          <p:nvPr/>
        </p:nvGrpSpPr>
        <p:grpSpPr>
          <a:xfrm>
            <a:off x="4299837" y="2532067"/>
            <a:ext cx="519656" cy="519656"/>
            <a:chOff x="5664926" y="3703417"/>
            <a:chExt cx="565312" cy="565312"/>
          </a:xfrm>
        </p:grpSpPr>
        <p:sp>
          <p:nvSpPr>
            <p:cNvPr id="100" name="Oval 99">
              <a:extLst>
                <a:ext uri="{FF2B5EF4-FFF2-40B4-BE49-F238E27FC236}">
                  <a16:creationId xmlns:a16="http://schemas.microsoft.com/office/drawing/2014/main" id="{2F93B6A3-D3CF-4EA1-B70A-EDB8F4AE1D96}"/>
                </a:ext>
              </a:extLst>
            </p:cNvPr>
            <p:cNvSpPr/>
            <p:nvPr/>
          </p:nvSpPr>
          <p:spPr bwMode="auto">
            <a:xfrm>
              <a:off x="5664926" y="3703417"/>
              <a:ext cx="565312" cy="565312"/>
            </a:xfrm>
            <a:prstGeom prst="ellipse">
              <a:avLst/>
            </a:prstGeom>
            <a:solidFill>
              <a:schemeClr val="bg1"/>
            </a:solidFill>
            <a:ln w="19050" cap="flat" cmpd="sng" algn="ctr">
              <a:solidFill>
                <a:schemeClr val="accent2"/>
              </a:solidFill>
              <a:prstDash val="solid"/>
            </a:ln>
            <a:effectLst>
              <a:outerShdw blurRad="190500" dist="38100" dir="2700000" algn="tl" rotWithShape="0">
                <a:prstClr val="black">
                  <a:alpha val="25000"/>
                </a:prstClr>
              </a:outerShdw>
            </a:effectLst>
          </p:spPr>
          <p:txBody>
            <a:bodyPr vert="horz" wrap="square" lIns="0" tIns="34978" rIns="0" bIns="34978" numCol="1" rtlCol="0" anchor="ctr" anchorCtr="0" compatLnSpc="1">
              <a:prstTxWarp prst="textNoShape">
                <a:avLst/>
              </a:prstTxWarp>
            </a:bodyPr>
            <a:lstStyle/>
            <a:p>
              <a:pPr algn="ctr" defTabSz="699354" fontAlgn="base">
                <a:lnSpc>
                  <a:spcPct val="90000"/>
                </a:lnSpc>
                <a:spcBef>
                  <a:spcPts val="450"/>
                </a:spcBef>
                <a:defRPr/>
              </a:pPr>
              <a:endParaRPr lang="en-US" sz="1500" kern="0">
                <a:latin typeface="Segoe UI Semilight"/>
              </a:endParaRPr>
            </a:p>
          </p:txBody>
        </p:sp>
        <p:sp>
          <p:nvSpPr>
            <p:cNvPr id="101" name="Cross 100">
              <a:extLst>
                <a:ext uri="{FF2B5EF4-FFF2-40B4-BE49-F238E27FC236}">
                  <a16:creationId xmlns:a16="http://schemas.microsoft.com/office/drawing/2014/main" id="{3C63B45F-5388-4EC7-93A8-8D58753723B0}"/>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a:solidFill>
                  <a:schemeClr val="tx1"/>
                </a:solidFill>
                <a:latin typeface="Segoe UI Semilight"/>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1F83842C-FD38-457B-982E-1639AA8DBF23}"/>
              </a:ext>
            </a:extLst>
          </p:cNvPr>
          <p:cNvGrpSpPr/>
          <p:nvPr/>
        </p:nvGrpSpPr>
        <p:grpSpPr>
          <a:xfrm>
            <a:off x="1636506" y="1900632"/>
            <a:ext cx="1566777" cy="1500608"/>
            <a:chOff x="2235082" y="2498458"/>
            <a:chExt cx="1444630" cy="1383621"/>
          </a:xfrm>
        </p:grpSpPr>
        <p:cxnSp>
          <p:nvCxnSpPr>
            <p:cNvPr id="8" name="Straight Connector 7">
              <a:extLst>
                <a:ext uri="{FF2B5EF4-FFF2-40B4-BE49-F238E27FC236}">
                  <a16:creationId xmlns:a16="http://schemas.microsoft.com/office/drawing/2014/main" id="{ACD6B919-D1BC-4528-862F-CA1417BA5520}"/>
                </a:ext>
              </a:extLst>
            </p:cNvPr>
            <p:cNvCxnSpPr>
              <a:cxnSpLocks/>
            </p:cNvCxnSpPr>
            <p:nvPr/>
          </p:nvCxnSpPr>
          <p:spPr>
            <a:xfrm>
              <a:off x="2747164" y="2606650"/>
              <a:ext cx="236250" cy="350899"/>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44AA17-E679-4F9C-A52A-DCBDCD876E7B}"/>
                </a:ext>
              </a:extLst>
            </p:cNvPr>
            <p:cNvCxnSpPr>
              <a:cxnSpLocks/>
            </p:cNvCxnSpPr>
            <p:nvPr/>
          </p:nvCxnSpPr>
          <p:spPr>
            <a:xfrm>
              <a:off x="3039446" y="3013581"/>
              <a:ext cx="490117" cy="560335"/>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8F758E-2351-49D7-ADB8-56251A221560}"/>
                </a:ext>
              </a:extLst>
            </p:cNvPr>
            <p:cNvCxnSpPr>
              <a:cxnSpLocks/>
            </p:cNvCxnSpPr>
            <p:nvPr/>
          </p:nvCxnSpPr>
          <p:spPr>
            <a:xfrm flipV="1">
              <a:off x="2795170" y="3646584"/>
              <a:ext cx="734393" cy="1216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2C1546-D8C9-4FFE-80F8-442A4AE0DC66}"/>
                </a:ext>
              </a:extLst>
            </p:cNvPr>
            <p:cNvCxnSpPr>
              <a:cxnSpLocks/>
            </p:cNvCxnSpPr>
            <p:nvPr/>
          </p:nvCxnSpPr>
          <p:spPr>
            <a:xfrm>
              <a:off x="2365091" y="3162945"/>
              <a:ext cx="342361" cy="56898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849CC15-2924-4001-8B1E-DD475F9534DA}"/>
                </a:ext>
              </a:extLst>
            </p:cNvPr>
            <p:cNvCxnSpPr>
              <a:cxnSpLocks/>
            </p:cNvCxnSpPr>
            <p:nvPr/>
          </p:nvCxnSpPr>
          <p:spPr>
            <a:xfrm flipV="1">
              <a:off x="2365091" y="2606650"/>
              <a:ext cx="339893" cy="505609"/>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AE480B-F7E3-4507-94D7-0529E6D6B088}"/>
                </a:ext>
              </a:extLst>
            </p:cNvPr>
            <p:cNvCxnSpPr>
              <a:cxnSpLocks/>
            </p:cNvCxnSpPr>
            <p:nvPr/>
          </p:nvCxnSpPr>
          <p:spPr>
            <a:xfrm flipH="1">
              <a:off x="2375588" y="2985565"/>
              <a:ext cx="596222" cy="152037"/>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9F4C7E-6727-45FF-BCC4-BF4E93CCCBB6}"/>
                </a:ext>
              </a:extLst>
            </p:cNvPr>
            <p:cNvCxnSpPr>
              <a:cxnSpLocks/>
            </p:cNvCxnSpPr>
            <p:nvPr/>
          </p:nvCxnSpPr>
          <p:spPr>
            <a:xfrm flipH="1" flipV="1">
              <a:off x="2375588" y="3137602"/>
              <a:ext cx="1138925" cy="4726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17013C2-DF39-47BF-85A4-EEDA31DB88EB}"/>
                </a:ext>
              </a:extLst>
            </p:cNvPr>
            <p:cNvCxnSpPr>
              <a:cxnSpLocks/>
            </p:cNvCxnSpPr>
            <p:nvPr/>
          </p:nvCxnSpPr>
          <p:spPr>
            <a:xfrm flipH="1">
              <a:off x="2780120" y="3025185"/>
              <a:ext cx="231310" cy="7067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FEA0D44-37BF-4B5C-88A7-7AB4BA570AA1}"/>
                </a:ext>
              </a:extLst>
            </p:cNvPr>
            <p:cNvCxnSpPr>
              <a:cxnSpLocks/>
            </p:cNvCxnSpPr>
            <p:nvPr/>
          </p:nvCxnSpPr>
          <p:spPr>
            <a:xfrm>
              <a:off x="2726074" y="2615386"/>
              <a:ext cx="17712" cy="1101495"/>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B1EC9B1A-B311-4FE4-BA01-4DC25A0A0BEC}"/>
                </a:ext>
              </a:extLst>
            </p:cNvPr>
            <p:cNvSpPr/>
            <p:nvPr/>
          </p:nvSpPr>
          <p:spPr bwMode="auto">
            <a:xfrm>
              <a:off x="2638972" y="2498458"/>
              <a:ext cx="174204" cy="1742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71" tIns="111897" rIns="139871" bIns="111897" numCol="1" spcCol="0" rtlCol="0" fromWordArt="0" anchor="t" anchorCtr="0" forceAA="0" compatLnSpc="1">
              <a:prstTxWarp prst="textNoShape">
                <a:avLst/>
              </a:prstTxWarp>
              <a:noAutofit/>
            </a:bodyPr>
            <a:lstStyle/>
            <a:p>
              <a:pPr defTabSz="713134" fontAlgn="base">
                <a:spcBef>
                  <a:spcPct val="0"/>
                </a:spcBef>
                <a:spcAft>
                  <a:spcPct val="0"/>
                </a:spcAft>
                <a:defRPr/>
              </a:pPr>
              <a:endParaRPr lang="en-US" sz="1530">
                <a:solidFill>
                  <a:schemeClr val="tx1"/>
                </a:soli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5237705-EF92-4C49-A1AD-0A700C3529B1}"/>
                </a:ext>
              </a:extLst>
            </p:cNvPr>
            <p:cNvSpPr/>
            <p:nvPr/>
          </p:nvSpPr>
          <p:spPr bwMode="auto">
            <a:xfrm>
              <a:off x="2235082" y="3032937"/>
              <a:ext cx="209332" cy="2093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71" tIns="111897" rIns="139871" bIns="111897" numCol="1" spcCol="0" rtlCol="0" fromWordArt="0" anchor="t" anchorCtr="0" forceAA="0" compatLnSpc="1">
              <a:prstTxWarp prst="textNoShape">
                <a:avLst/>
              </a:prstTxWarp>
              <a:noAutofit/>
            </a:bodyPr>
            <a:lstStyle/>
            <a:p>
              <a:pPr defTabSz="713134" fontAlgn="base">
                <a:spcBef>
                  <a:spcPct val="0"/>
                </a:spcBef>
                <a:spcAft>
                  <a:spcPct val="0"/>
                </a:spcAft>
                <a:defRPr/>
              </a:pPr>
              <a:endParaRPr lang="en-US" sz="1530">
                <a:solidFill>
                  <a:schemeClr val="tx1"/>
                </a:soli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5FA8A98-F904-4128-A836-439110F13FD3}"/>
                </a:ext>
              </a:extLst>
            </p:cNvPr>
            <p:cNvSpPr/>
            <p:nvPr/>
          </p:nvSpPr>
          <p:spPr bwMode="auto">
            <a:xfrm>
              <a:off x="2895727" y="2869863"/>
              <a:ext cx="231406" cy="2314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71" tIns="111897" rIns="139871" bIns="111897" numCol="1" spcCol="0" rtlCol="0" fromWordArt="0" anchor="t" anchorCtr="0" forceAA="0" compatLnSpc="1">
              <a:prstTxWarp prst="textNoShape">
                <a:avLst/>
              </a:prstTxWarp>
              <a:noAutofit/>
            </a:bodyPr>
            <a:lstStyle/>
            <a:p>
              <a:pPr defTabSz="713134" fontAlgn="base">
                <a:spcBef>
                  <a:spcPct val="0"/>
                </a:spcBef>
                <a:spcAft>
                  <a:spcPct val="0"/>
                </a:spcAft>
                <a:defRPr/>
              </a:pPr>
              <a:endParaRPr lang="en-US" sz="1530">
                <a:solidFill>
                  <a:schemeClr val="tx1"/>
                </a:soli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D8C97173-7ED0-4539-800B-55A85C58E2A8}"/>
                </a:ext>
              </a:extLst>
            </p:cNvPr>
            <p:cNvSpPr/>
            <p:nvPr/>
          </p:nvSpPr>
          <p:spPr bwMode="auto">
            <a:xfrm>
              <a:off x="2629971" y="3654451"/>
              <a:ext cx="227630" cy="2276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71" tIns="111897" rIns="139871" bIns="111897" numCol="1" spcCol="0" rtlCol="0" fromWordArt="0" anchor="t" anchorCtr="0" forceAA="0" compatLnSpc="1">
              <a:prstTxWarp prst="textNoShape">
                <a:avLst/>
              </a:prstTxWarp>
              <a:noAutofit/>
            </a:bodyPr>
            <a:lstStyle/>
            <a:p>
              <a:pPr defTabSz="713134" fontAlgn="base">
                <a:spcBef>
                  <a:spcPct val="0"/>
                </a:spcBef>
                <a:spcAft>
                  <a:spcPct val="0"/>
                </a:spcAft>
                <a:defRPr/>
              </a:pPr>
              <a:endParaRPr lang="en-US" sz="1530">
                <a:solidFill>
                  <a:schemeClr val="tx1"/>
                </a:soli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B0558A6-A50E-45F5-B5F0-AAB2919EC1F3}"/>
                </a:ext>
              </a:extLst>
            </p:cNvPr>
            <p:cNvSpPr/>
            <p:nvPr/>
          </p:nvSpPr>
          <p:spPr bwMode="auto">
            <a:xfrm>
              <a:off x="3452082" y="3496436"/>
              <a:ext cx="227630" cy="2276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71" tIns="111897" rIns="139871" bIns="111897" numCol="1" spcCol="0" rtlCol="0" fromWordArt="0" anchor="t" anchorCtr="0" forceAA="0" compatLnSpc="1">
              <a:prstTxWarp prst="textNoShape">
                <a:avLst/>
              </a:prstTxWarp>
              <a:noAutofit/>
            </a:bodyPr>
            <a:lstStyle/>
            <a:p>
              <a:pPr defTabSz="713134" fontAlgn="base">
                <a:spcBef>
                  <a:spcPct val="0"/>
                </a:spcBef>
                <a:spcAft>
                  <a:spcPct val="0"/>
                </a:spcAft>
                <a:defRPr/>
              </a:pPr>
              <a:endParaRPr lang="en-US" sz="1530">
                <a:solidFill>
                  <a:schemeClr val="tx1"/>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97BFDD81-9236-499D-B634-798588510096}"/>
              </a:ext>
            </a:extLst>
          </p:cNvPr>
          <p:cNvGrpSpPr/>
          <p:nvPr/>
        </p:nvGrpSpPr>
        <p:grpSpPr>
          <a:xfrm>
            <a:off x="5644055" y="1879763"/>
            <a:ext cx="2185625" cy="1542345"/>
            <a:chOff x="7865202" y="2495983"/>
            <a:chExt cx="2399352" cy="1693167"/>
          </a:xfrm>
        </p:grpSpPr>
        <p:sp>
          <p:nvSpPr>
            <p:cNvPr id="23" name="Arrow: Bent 22">
              <a:extLst>
                <a:ext uri="{FF2B5EF4-FFF2-40B4-BE49-F238E27FC236}">
                  <a16:creationId xmlns:a16="http://schemas.microsoft.com/office/drawing/2014/main" id="{14B9D390-D988-47BF-9707-5E03B95FAD2D}"/>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14271" indent="-214271" defTabSz="699220" fontAlgn="base">
                <a:spcBef>
                  <a:spcPct val="0"/>
                </a:spcBef>
                <a:spcAft>
                  <a:spcPct val="0"/>
                </a:spcAft>
                <a:buFont typeface="Arial" panose="020B0604020202020204" pitchFamily="34" charset="0"/>
                <a:buChar char="•"/>
                <a:defRPr/>
              </a:pPr>
              <a:endParaRPr lang="en-US" sz="1050" kern="0">
                <a:latin typeface="Segoe UI Semilight"/>
                <a:ea typeface="Segoe UI" pitchFamily="34" charset="0"/>
                <a:cs typeface="Segoe UI" pitchFamily="34" charset="0"/>
              </a:endParaRPr>
            </a:p>
          </p:txBody>
        </p:sp>
        <p:sp>
          <p:nvSpPr>
            <p:cNvPr id="25" name="Arrow: Bent 24">
              <a:extLst>
                <a:ext uri="{FF2B5EF4-FFF2-40B4-BE49-F238E27FC236}">
                  <a16:creationId xmlns:a16="http://schemas.microsoft.com/office/drawing/2014/main" id="{9EDCF1F8-2FBE-483C-A9AD-386CC96A1638}"/>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14271" indent="-214271" defTabSz="699220" fontAlgn="base">
                <a:spcBef>
                  <a:spcPct val="0"/>
                </a:spcBef>
                <a:spcAft>
                  <a:spcPct val="0"/>
                </a:spcAft>
                <a:buFont typeface="Arial" panose="020B0604020202020204" pitchFamily="34" charset="0"/>
                <a:buChar char="•"/>
                <a:defRPr/>
              </a:pPr>
              <a:endParaRPr lang="en-US" sz="1050" kern="0">
                <a:latin typeface="Segoe UI Semilight"/>
                <a:ea typeface="Segoe UI" pitchFamily="34" charset="0"/>
                <a:cs typeface="Segoe UI" pitchFamily="34" charset="0"/>
              </a:endParaRPr>
            </a:p>
          </p:txBody>
        </p:sp>
        <p:sp>
          <p:nvSpPr>
            <p:cNvPr id="77" name="Arrow: Bent 76">
              <a:extLst>
                <a:ext uri="{FF2B5EF4-FFF2-40B4-BE49-F238E27FC236}">
                  <a16:creationId xmlns:a16="http://schemas.microsoft.com/office/drawing/2014/main" id="{49A5A06B-0181-4B2C-8AB2-DAD0CDB222B8}"/>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14271" indent="-214271" defTabSz="699220" fontAlgn="base">
                <a:spcBef>
                  <a:spcPct val="0"/>
                </a:spcBef>
                <a:spcAft>
                  <a:spcPct val="0"/>
                </a:spcAft>
                <a:buFont typeface="Arial" panose="020B0604020202020204" pitchFamily="34" charset="0"/>
                <a:buChar char="•"/>
                <a:defRPr/>
              </a:pPr>
              <a:endParaRPr lang="en-US" sz="1050" kern="0">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9D797D8-10E1-414D-9658-495C1BCD414F}"/>
                </a:ext>
              </a:extLst>
            </p:cNvPr>
            <p:cNvSpPr/>
            <p:nvPr/>
          </p:nvSpPr>
          <p:spPr bwMode="auto">
            <a:xfrm>
              <a:off x="8655935"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56" name="Rectangle 55">
              <a:extLst>
                <a:ext uri="{FF2B5EF4-FFF2-40B4-BE49-F238E27FC236}">
                  <a16:creationId xmlns:a16="http://schemas.microsoft.com/office/drawing/2014/main" id="{927BEE47-CAEC-439A-9A3F-7E827430D8FD}"/>
                </a:ext>
              </a:extLst>
            </p:cNvPr>
            <p:cNvSpPr/>
            <p:nvPr/>
          </p:nvSpPr>
          <p:spPr bwMode="auto">
            <a:xfrm>
              <a:off x="8945097"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57" name="Rectangle 56">
              <a:extLst>
                <a:ext uri="{FF2B5EF4-FFF2-40B4-BE49-F238E27FC236}">
                  <a16:creationId xmlns:a16="http://schemas.microsoft.com/office/drawing/2014/main" id="{627B054D-1254-45C4-9054-D8C2AE51A1DC}"/>
                </a:ext>
              </a:extLst>
            </p:cNvPr>
            <p:cNvSpPr/>
            <p:nvPr/>
          </p:nvSpPr>
          <p:spPr bwMode="auto">
            <a:xfrm>
              <a:off x="9247708"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58" name="Rectangle 57">
              <a:extLst>
                <a:ext uri="{FF2B5EF4-FFF2-40B4-BE49-F238E27FC236}">
                  <a16:creationId xmlns:a16="http://schemas.microsoft.com/office/drawing/2014/main" id="{4DB847BA-020F-42BA-B7F6-3EB31661F7C8}"/>
                </a:ext>
              </a:extLst>
            </p:cNvPr>
            <p:cNvSpPr/>
            <p:nvPr/>
          </p:nvSpPr>
          <p:spPr bwMode="auto">
            <a:xfrm>
              <a:off x="8655935" y="327083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59" name="Rectangle 58">
              <a:extLst>
                <a:ext uri="{FF2B5EF4-FFF2-40B4-BE49-F238E27FC236}">
                  <a16:creationId xmlns:a16="http://schemas.microsoft.com/office/drawing/2014/main" id="{D40A5544-8000-40BE-978F-294DE564D2E3}"/>
                </a:ext>
              </a:extLst>
            </p:cNvPr>
            <p:cNvSpPr/>
            <p:nvPr/>
          </p:nvSpPr>
          <p:spPr bwMode="auto">
            <a:xfrm>
              <a:off x="8945097" y="3270832"/>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60" name="Rectangle 59">
              <a:extLst>
                <a:ext uri="{FF2B5EF4-FFF2-40B4-BE49-F238E27FC236}">
                  <a16:creationId xmlns:a16="http://schemas.microsoft.com/office/drawing/2014/main" id="{0B8EB023-FC75-4D88-B12C-901D8E3F10DE}"/>
                </a:ext>
              </a:extLst>
            </p:cNvPr>
            <p:cNvSpPr/>
            <p:nvPr/>
          </p:nvSpPr>
          <p:spPr bwMode="auto">
            <a:xfrm>
              <a:off x="9247709" y="3270831"/>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61" name="Rectangle 60">
              <a:extLst>
                <a:ext uri="{FF2B5EF4-FFF2-40B4-BE49-F238E27FC236}">
                  <a16:creationId xmlns:a16="http://schemas.microsoft.com/office/drawing/2014/main" id="{E045B554-0789-4276-96F4-A3E6226C85B8}"/>
                </a:ext>
              </a:extLst>
            </p:cNvPr>
            <p:cNvSpPr/>
            <p:nvPr/>
          </p:nvSpPr>
          <p:spPr bwMode="auto">
            <a:xfrm>
              <a:off x="8655935" y="3582294"/>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62" name="Rectangle 61">
              <a:extLst>
                <a:ext uri="{FF2B5EF4-FFF2-40B4-BE49-F238E27FC236}">
                  <a16:creationId xmlns:a16="http://schemas.microsoft.com/office/drawing/2014/main" id="{550979BC-3322-4346-A089-8A2222075106}"/>
                </a:ext>
              </a:extLst>
            </p:cNvPr>
            <p:cNvSpPr/>
            <p:nvPr/>
          </p:nvSpPr>
          <p:spPr bwMode="auto">
            <a:xfrm>
              <a:off x="8945097"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63" name="Rectangle 62">
              <a:extLst>
                <a:ext uri="{FF2B5EF4-FFF2-40B4-BE49-F238E27FC236}">
                  <a16:creationId xmlns:a16="http://schemas.microsoft.com/office/drawing/2014/main" id="{4272089E-6D8D-4EFA-9A2B-F8C4C935E4BA}"/>
                </a:ext>
              </a:extLst>
            </p:cNvPr>
            <p:cNvSpPr/>
            <p:nvPr/>
          </p:nvSpPr>
          <p:spPr bwMode="auto">
            <a:xfrm>
              <a:off x="9247709"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sp>
          <p:nvSpPr>
            <p:cNvPr id="64" name="Rectangle 63">
              <a:extLst>
                <a:ext uri="{FF2B5EF4-FFF2-40B4-BE49-F238E27FC236}">
                  <a16:creationId xmlns:a16="http://schemas.microsoft.com/office/drawing/2014/main" id="{3A3F577D-B850-4378-9D5B-904A87B4EAA1}"/>
                </a:ext>
              </a:extLst>
            </p:cNvPr>
            <p:cNvSpPr/>
            <p:nvPr/>
          </p:nvSpPr>
          <p:spPr bwMode="auto">
            <a:xfrm>
              <a:off x="8894209" y="3220469"/>
              <a:ext cx="603423" cy="622313"/>
            </a:xfrm>
            <a:prstGeom prst="rect">
              <a:avLst/>
            </a:prstGeom>
            <a:noFill/>
            <a:ln w="12700" cap="sq">
              <a:solidFill>
                <a:schemeClr val="accent2"/>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85669">
                <a:defRPr/>
              </a:pPr>
              <a:endParaRPr lang="en-US" sz="1350" kern="0">
                <a:latin typeface="Segoe UI Semilight"/>
                <a:ea typeface="MS PGothic" charset="0"/>
              </a:endParaRPr>
            </a:p>
          </p:txBody>
        </p:sp>
        <p:cxnSp>
          <p:nvCxnSpPr>
            <p:cNvPr id="69" name="Straight Connector 68">
              <a:extLst>
                <a:ext uri="{FF2B5EF4-FFF2-40B4-BE49-F238E27FC236}">
                  <a16:creationId xmlns:a16="http://schemas.microsoft.com/office/drawing/2014/main" id="{BAB4110B-D001-4DD0-A185-01F7B168D661}"/>
                </a:ext>
              </a:extLst>
            </p:cNvPr>
            <p:cNvCxnSpPr>
              <a:cxnSpLocks/>
              <a:stCxn id="59" idx="3"/>
              <a:endCxn id="60" idx="1"/>
            </p:cNvCxnSpPr>
            <p:nvPr/>
          </p:nvCxnSpPr>
          <p:spPr>
            <a:xfrm>
              <a:off x="9143626" y="3373301"/>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81BD3EC5-72E3-4D15-9A0D-65160AAB0AA0}"/>
                </a:ext>
              </a:extLst>
            </p:cNvPr>
            <p:cNvCxnSpPr>
              <a:cxnSpLocks/>
              <a:stCxn id="62" idx="3"/>
              <a:endCxn id="63" idx="1"/>
            </p:cNvCxnSpPr>
            <p:nvPr/>
          </p:nvCxnSpPr>
          <p:spPr>
            <a:xfrm>
              <a:off x="9143626" y="3684763"/>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6" name="Straight Connector 65">
              <a:extLst>
                <a:ext uri="{FF2B5EF4-FFF2-40B4-BE49-F238E27FC236}">
                  <a16:creationId xmlns:a16="http://schemas.microsoft.com/office/drawing/2014/main" id="{C27E5B3F-F16E-4D12-A588-E29B7FEBF691}"/>
                </a:ext>
              </a:extLst>
            </p:cNvPr>
            <p:cNvCxnSpPr>
              <a:cxnSpLocks/>
              <a:stCxn id="59" idx="2"/>
              <a:endCxn id="62" idx="0"/>
            </p:cNvCxnSpPr>
            <p:nvPr/>
          </p:nvCxnSpPr>
          <p:spPr>
            <a:xfrm>
              <a:off x="9044358"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B4EDCADC-E4A1-4860-B84A-D25A6D5091A9}"/>
                </a:ext>
              </a:extLst>
            </p:cNvPr>
            <p:cNvCxnSpPr>
              <a:cxnSpLocks/>
            </p:cNvCxnSpPr>
            <p:nvPr/>
          </p:nvCxnSpPr>
          <p:spPr>
            <a:xfrm>
              <a:off x="9346969"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8" name="Straight Connector 67">
              <a:extLst>
                <a:ext uri="{FF2B5EF4-FFF2-40B4-BE49-F238E27FC236}">
                  <a16:creationId xmlns:a16="http://schemas.microsoft.com/office/drawing/2014/main" id="{C754E73D-FE0C-41CC-A9E7-F868318FDB0E}"/>
                </a:ext>
              </a:extLst>
            </p:cNvPr>
            <p:cNvCxnSpPr>
              <a:cxnSpLocks/>
            </p:cNvCxnSpPr>
            <p:nvPr/>
          </p:nvCxnSpPr>
          <p:spPr>
            <a:xfrm flipH="1">
              <a:off x="9103867" y="3416961"/>
              <a:ext cx="203351" cy="20899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grpSp>
          <p:nvGrpSpPr>
            <p:cNvPr id="132" name="Group 4">
              <a:extLst>
                <a:ext uri="{FF2B5EF4-FFF2-40B4-BE49-F238E27FC236}">
                  <a16:creationId xmlns:a16="http://schemas.microsoft.com/office/drawing/2014/main" id="{3942325A-C32C-4D2C-857E-43ED8DFC85D1}"/>
                </a:ext>
              </a:extLst>
            </p:cNvPr>
            <p:cNvGrpSpPr>
              <a:grpSpLocks noChangeAspect="1"/>
            </p:cNvGrpSpPr>
            <p:nvPr/>
          </p:nvGrpSpPr>
          <p:grpSpPr bwMode="auto">
            <a:xfrm>
              <a:off x="9907367" y="3693850"/>
              <a:ext cx="357187" cy="495300"/>
              <a:chOff x="1057" y="999"/>
              <a:chExt cx="225" cy="312"/>
            </a:xfrm>
            <a:solidFill>
              <a:schemeClr val="accent1"/>
            </a:solidFill>
          </p:grpSpPr>
          <p:sp>
            <p:nvSpPr>
              <p:cNvPr id="133" name="Oval 5">
                <a:extLst>
                  <a:ext uri="{FF2B5EF4-FFF2-40B4-BE49-F238E27FC236}">
                    <a16:creationId xmlns:a16="http://schemas.microsoft.com/office/drawing/2014/main" id="{BC342098-D68F-40C8-A6A1-331883C687F2}"/>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134" name="Freeform 6">
                <a:extLst>
                  <a:ext uri="{FF2B5EF4-FFF2-40B4-BE49-F238E27FC236}">
                    <a16:creationId xmlns:a16="http://schemas.microsoft.com/office/drawing/2014/main" id="{A34B071D-F10E-4505-B012-9F2417CC5E3E}"/>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135" name="Freeform 7">
                <a:extLst>
                  <a:ext uri="{FF2B5EF4-FFF2-40B4-BE49-F238E27FC236}">
                    <a16:creationId xmlns:a16="http://schemas.microsoft.com/office/drawing/2014/main" id="{003B2004-6EF2-4E04-8224-046E0F2D0D6B}"/>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137" name="Freeform 8">
                <a:extLst>
                  <a:ext uri="{FF2B5EF4-FFF2-40B4-BE49-F238E27FC236}">
                    <a16:creationId xmlns:a16="http://schemas.microsoft.com/office/drawing/2014/main" id="{BA7D88E8-A6A3-4476-9B84-0EC78EFE800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grpSp>
        <p:grpSp>
          <p:nvGrpSpPr>
            <p:cNvPr id="75" name="Group 96">
              <a:extLst>
                <a:ext uri="{FF2B5EF4-FFF2-40B4-BE49-F238E27FC236}">
                  <a16:creationId xmlns:a16="http://schemas.microsoft.com/office/drawing/2014/main" id="{D254792B-9515-4D39-A786-469A23CEFF7C}"/>
                </a:ext>
              </a:extLst>
            </p:cNvPr>
            <p:cNvGrpSpPr>
              <a:grpSpLocks noChangeAspect="1"/>
            </p:cNvGrpSpPr>
            <p:nvPr/>
          </p:nvGrpSpPr>
          <p:grpSpPr bwMode="auto">
            <a:xfrm>
              <a:off x="7865202" y="2495983"/>
              <a:ext cx="495307" cy="463550"/>
              <a:chOff x="2208" y="2791"/>
              <a:chExt cx="312" cy="292"/>
            </a:xfrm>
          </p:grpSpPr>
          <p:sp>
            <p:nvSpPr>
              <p:cNvPr id="76" name="Rectangle 98">
                <a:extLst>
                  <a:ext uri="{FF2B5EF4-FFF2-40B4-BE49-F238E27FC236}">
                    <a16:creationId xmlns:a16="http://schemas.microsoft.com/office/drawing/2014/main" id="{592CE7BE-3676-4623-9ABB-273F80CD535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78" name="Rectangle 99">
                <a:extLst>
                  <a:ext uri="{FF2B5EF4-FFF2-40B4-BE49-F238E27FC236}">
                    <a16:creationId xmlns:a16="http://schemas.microsoft.com/office/drawing/2014/main" id="{00FA7027-55FC-49A6-8B26-6C63DE7C8C57}"/>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79" name="Rectangle 100">
                <a:extLst>
                  <a:ext uri="{FF2B5EF4-FFF2-40B4-BE49-F238E27FC236}">
                    <a16:creationId xmlns:a16="http://schemas.microsoft.com/office/drawing/2014/main" id="{223F114D-6148-4073-8491-7EBD47F75C6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0" name="Rectangle 101">
                <a:extLst>
                  <a:ext uri="{FF2B5EF4-FFF2-40B4-BE49-F238E27FC236}">
                    <a16:creationId xmlns:a16="http://schemas.microsoft.com/office/drawing/2014/main" id="{802203F7-1DE9-4D54-BE4C-F771AD9BD25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1" name="Oval 102">
                <a:extLst>
                  <a:ext uri="{FF2B5EF4-FFF2-40B4-BE49-F238E27FC236}">
                    <a16:creationId xmlns:a16="http://schemas.microsoft.com/office/drawing/2014/main" id="{1A700FFE-F7B5-4B98-A8EE-019689C7A8D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2" name="Oval 103">
                <a:extLst>
                  <a:ext uri="{FF2B5EF4-FFF2-40B4-BE49-F238E27FC236}">
                    <a16:creationId xmlns:a16="http://schemas.microsoft.com/office/drawing/2014/main" id="{FD5F8DEF-562F-4885-8630-BFD3793B178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3" name="Oval 104">
                <a:extLst>
                  <a:ext uri="{FF2B5EF4-FFF2-40B4-BE49-F238E27FC236}">
                    <a16:creationId xmlns:a16="http://schemas.microsoft.com/office/drawing/2014/main" id="{C430DDD1-40D7-4916-93D9-E36BB159CB6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4" name="Oval 105">
                <a:extLst>
                  <a:ext uri="{FF2B5EF4-FFF2-40B4-BE49-F238E27FC236}">
                    <a16:creationId xmlns:a16="http://schemas.microsoft.com/office/drawing/2014/main" id="{22DB45BE-901C-4C10-8EEB-CDF2AD1A38F5}"/>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5" name="Oval 106">
                <a:extLst>
                  <a:ext uri="{FF2B5EF4-FFF2-40B4-BE49-F238E27FC236}">
                    <a16:creationId xmlns:a16="http://schemas.microsoft.com/office/drawing/2014/main" id="{29825BF5-475A-4376-9F9D-6B2DD7693C2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7" name="Oval 107">
                <a:extLst>
                  <a:ext uri="{FF2B5EF4-FFF2-40B4-BE49-F238E27FC236}">
                    <a16:creationId xmlns:a16="http://schemas.microsoft.com/office/drawing/2014/main" id="{A22B2907-7318-4ACD-9B6D-34CD04E906D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89" name="Oval 108">
                <a:extLst>
                  <a:ext uri="{FF2B5EF4-FFF2-40B4-BE49-F238E27FC236}">
                    <a16:creationId xmlns:a16="http://schemas.microsoft.com/office/drawing/2014/main" id="{D67651B3-594D-48DF-9ED7-3BDA35FC0B9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91" name="Oval 109">
                <a:extLst>
                  <a:ext uri="{FF2B5EF4-FFF2-40B4-BE49-F238E27FC236}">
                    <a16:creationId xmlns:a16="http://schemas.microsoft.com/office/drawing/2014/main" id="{E089EF28-4CDC-4879-9508-9BC86B4D68E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93" name="Oval 110">
                <a:extLst>
                  <a:ext uri="{FF2B5EF4-FFF2-40B4-BE49-F238E27FC236}">
                    <a16:creationId xmlns:a16="http://schemas.microsoft.com/office/drawing/2014/main" id="{1BBEE06B-4F0A-4B85-B470-4FE0BA2B5E9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95" name="Oval 111">
                <a:extLst>
                  <a:ext uri="{FF2B5EF4-FFF2-40B4-BE49-F238E27FC236}">
                    <a16:creationId xmlns:a16="http://schemas.microsoft.com/office/drawing/2014/main" id="{28199BE0-AA6F-4853-AE78-27E06F2ED17E}"/>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97" name="Oval 112">
                <a:extLst>
                  <a:ext uri="{FF2B5EF4-FFF2-40B4-BE49-F238E27FC236}">
                    <a16:creationId xmlns:a16="http://schemas.microsoft.com/office/drawing/2014/main" id="{2A9EABA3-EE2B-42A7-80BA-0722E47F8AD4}"/>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sp>
            <p:nvSpPr>
              <p:cNvPr id="98" name="Oval 113">
                <a:extLst>
                  <a:ext uri="{FF2B5EF4-FFF2-40B4-BE49-F238E27FC236}">
                    <a16:creationId xmlns:a16="http://schemas.microsoft.com/office/drawing/2014/main" id="{F9E17F0B-9539-4252-B205-C448BC681DE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latin typeface="Segoe UI"/>
                </a:endParaRPr>
              </a:p>
            </p:txBody>
          </p:sp>
        </p:grpSp>
      </p:grpSp>
      <p:sp>
        <p:nvSpPr>
          <p:cNvPr id="102" name="Rectangle 101">
            <a:extLst>
              <a:ext uri="{FF2B5EF4-FFF2-40B4-BE49-F238E27FC236}">
                <a16:creationId xmlns:a16="http://schemas.microsoft.com/office/drawing/2014/main" id="{85F14A95-A462-44CF-A724-5E1748F7B887}"/>
              </a:ext>
            </a:extLst>
          </p:cNvPr>
          <p:cNvSpPr/>
          <p:nvPr/>
        </p:nvSpPr>
        <p:spPr bwMode="auto">
          <a:xfrm>
            <a:off x="340561" y="4276369"/>
            <a:ext cx="8462879" cy="504614"/>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defRPr/>
            </a:pPr>
            <a:r>
              <a:rPr lang="en-US" sz="1800">
                <a:solidFill>
                  <a:schemeClr val="tx1"/>
                </a:solidFill>
                <a:latin typeface="Segoe UI Semibold" panose="020B0702040204020203" pitchFamily="34" charset="0"/>
                <a:ea typeface="Segoe UI" pitchFamily="34" charset="0"/>
                <a:cs typeface="Segoe UI Semibold" panose="020B0702040204020203" pitchFamily="34" charset="0"/>
              </a:rPr>
              <a:t>Open platform</a:t>
            </a:r>
          </a:p>
        </p:txBody>
      </p:sp>
      <p:pic>
        <p:nvPicPr>
          <p:cNvPr id="109" name="Picture 2" descr="https://azure.microsoft.com/images/page/services/machine-learning-service/machine-learning-service.png">
            <a:extLst>
              <a:ext uri="{FF2B5EF4-FFF2-40B4-BE49-F238E27FC236}">
                <a16:creationId xmlns:a16="http://schemas.microsoft.com/office/drawing/2014/main" id="{04C2B7D3-4978-4ACE-95C3-A085ADBA9160}"/>
              </a:ext>
            </a:extLst>
          </p:cNvPr>
          <p:cNvPicPr>
            <a:picLocks noChangeAspect="1" noChangeArrowheads="1"/>
          </p:cNvPicPr>
          <p:nvPr/>
        </p:nvPicPr>
        <p:blipFill>
          <a:blip r:embed="rId3">
            <a:alphaModFix amt="0"/>
            <a:extLst>
              <a:ext uri="{28A0092B-C50C-407E-A947-70E740481C1C}">
                <a14:useLocalDpi xmlns:a14="http://schemas.microsoft.com/office/drawing/2010/main" val="0"/>
              </a:ext>
            </a:extLst>
          </a:blip>
          <a:srcRect/>
          <a:stretch>
            <a:fillRect/>
          </a:stretch>
        </p:blipFill>
        <p:spPr bwMode="auto">
          <a:xfrm>
            <a:off x="529924" y="-2709407"/>
            <a:ext cx="7906743" cy="7906743"/>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66EDA1A3-ED1A-4ACC-8556-B6CF826070C7}"/>
              </a:ext>
            </a:extLst>
          </p:cNvPr>
          <p:cNvSpPr/>
          <p:nvPr/>
        </p:nvSpPr>
        <p:spPr bwMode="auto">
          <a:xfrm>
            <a:off x="4498435" y="2357436"/>
            <a:ext cx="128783" cy="2320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chemeClr val="tx1"/>
              </a:soli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12BA7D48-C7FD-4095-8294-D2EBF8163F01}"/>
              </a:ext>
            </a:extLst>
          </p:cNvPr>
          <p:cNvSpPr/>
          <p:nvPr/>
        </p:nvSpPr>
        <p:spPr bwMode="auto">
          <a:xfrm>
            <a:off x="4505971" y="2945404"/>
            <a:ext cx="128783" cy="2320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chemeClr val="tx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478109689"/>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77844007-5EB4-44EF-9DB5-363EAACC74B6}"/>
              </a:ext>
            </a:extLst>
          </p:cNvPr>
          <p:cNvSpPr/>
          <p:nvPr/>
        </p:nvSpPr>
        <p:spPr bwMode="auto">
          <a:xfrm>
            <a:off x="780273" y="957263"/>
            <a:ext cx="7583454" cy="3552825"/>
          </a:xfrm>
          <a:prstGeom prst="rect">
            <a:avLst/>
          </a:prstGeom>
          <a:solidFill>
            <a:schemeClr val="bg1"/>
          </a:solidFill>
          <a:ln>
            <a:solidFill>
              <a:schemeClr val="accent2">
                <a:alpha val="79000"/>
              </a:schemeClr>
            </a:solidFill>
            <a:headEnd type="none" w="med" len="med"/>
            <a:tailEnd type="none" w="med" len="med"/>
          </a:ln>
          <a:effectLst>
            <a:outerShdw blurRad="4572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r>
              <a:rPr lang="en-US">
                <a:solidFill>
                  <a:srgbClr val="FFFFFF"/>
                </a:solidFill>
                <a:latin typeface="Segoe UI"/>
              </a:rPr>
              <a:t>Machine Learning Workspace</a:t>
            </a:r>
          </a:p>
        </p:txBody>
      </p:sp>
      <p:sp>
        <p:nvSpPr>
          <p:cNvPr id="8" name="Rectangle 7">
            <a:extLst>
              <a:ext uri="{FF2B5EF4-FFF2-40B4-BE49-F238E27FC236}">
                <a16:creationId xmlns:a16="http://schemas.microsoft.com/office/drawing/2014/main" id="{44BA86E7-4158-4A82-A347-3153CF2A2780}"/>
              </a:ext>
            </a:extLst>
          </p:cNvPr>
          <p:cNvSpPr/>
          <p:nvPr/>
        </p:nvSpPr>
        <p:spPr bwMode="auto">
          <a:xfrm>
            <a:off x="871126" y="2146060"/>
            <a:ext cx="7287812" cy="1560626"/>
          </a:xfrm>
          <a:prstGeom prst="rect">
            <a:avLst/>
          </a:prstGeom>
          <a:solidFill>
            <a:schemeClr val="bg1"/>
          </a:solidFill>
          <a:ln w="12700" cap="flat">
            <a:solidFill>
              <a:srgbClr val="00B0F0"/>
            </a:solidFill>
            <a:miter lim="800000"/>
            <a:headEnd/>
            <a:tailEnd/>
          </a:ln>
          <a:effectLst/>
        </p:spPr>
        <p:txBody>
          <a:bodyPr wrap="none" anchor="t"/>
          <a:lstStyle/>
          <a:p>
            <a:pPr defTabSz="685800">
              <a:defRPr/>
            </a:pPr>
            <a:r>
              <a:rPr lang="en-US" sz="1200" b="1" kern="0">
                <a:solidFill>
                  <a:prstClr val="white"/>
                </a:solidFill>
                <a:latin typeface="Segoe UI"/>
                <a:cs typeface="Arial" charset="0"/>
              </a:rPr>
              <a:t>MLOps</a:t>
            </a:r>
          </a:p>
          <a:p>
            <a:pPr defTabSz="685800">
              <a:defRPr/>
            </a:pPr>
            <a:r>
              <a:rPr lang="en-US" sz="1050" kern="0">
                <a:solidFill>
                  <a:prstClr val="white"/>
                </a:solidFill>
                <a:latin typeface="Segoe UI"/>
                <a:cs typeface="Arial" charset="0"/>
              </a:rPr>
              <a:t>Asset management for the E2E ML Lifecycle</a:t>
            </a:r>
          </a:p>
        </p:txBody>
      </p:sp>
      <p:sp>
        <p:nvSpPr>
          <p:cNvPr id="2" name="Title 1">
            <a:extLst>
              <a:ext uri="{FF2B5EF4-FFF2-40B4-BE49-F238E27FC236}">
                <a16:creationId xmlns:a16="http://schemas.microsoft.com/office/drawing/2014/main" id="{78D32FC2-881E-4561-9C46-71FECA29595C}"/>
              </a:ext>
            </a:extLst>
          </p:cNvPr>
          <p:cNvSpPr>
            <a:spLocks noGrp="1"/>
          </p:cNvSpPr>
          <p:nvPr>
            <p:ph type="title"/>
          </p:nvPr>
        </p:nvSpPr>
        <p:spPr/>
        <p:txBody>
          <a:bodyPr/>
          <a:lstStyle/>
          <a:p>
            <a:r>
              <a:rPr lang="en-US" dirty="0"/>
              <a:t>Azure ML Platform</a:t>
            </a:r>
          </a:p>
        </p:txBody>
      </p:sp>
      <p:sp>
        <p:nvSpPr>
          <p:cNvPr id="5" name="Rectangle 4">
            <a:extLst>
              <a:ext uri="{FF2B5EF4-FFF2-40B4-BE49-F238E27FC236}">
                <a16:creationId xmlns:a16="http://schemas.microsoft.com/office/drawing/2014/main" id="{7AE8063A-B795-42A1-A17A-A38E934D44E1}"/>
              </a:ext>
            </a:extLst>
          </p:cNvPr>
          <p:cNvSpPr/>
          <p:nvPr/>
        </p:nvSpPr>
        <p:spPr bwMode="auto">
          <a:xfrm>
            <a:off x="897488" y="2784150"/>
            <a:ext cx="1709409" cy="852182"/>
          </a:xfrm>
          <a:prstGeom prst="rect">
            <a:avLst/>
          </a:prstGeom>
          <a:solidFill>
            <a:schemeClr val="bg1"/>
          </a:solidFill>
          <a:ln w="12700" cap="flat">
            <a:noFill/>
            <a:miter lim="800000"/>
            <a:headEnd/>
            <a:tailEnd/>
          </a:ln>
          <a:effectLst/>
        </p:spPr>
        <p:txBody>
          <a:bodyPr wrap="none" anchor="t"/>
          <a:lstStyle/>
          <a:p>
            <a:pPr algn="ctr" defTabSz="685800">
              <a:defRPr/>
            </a:pPr>
            <a:r>
              <a:rPr lang="en-US" sz="1200" kern="0">
                <a:solidFill>
                  <a:prstClr val="white"/>
                </a:solidFill>
                <a:latin typeface="Segoe UI"/>
                <a:cs typeface="Arial" charset="0"/>
              </a:rPr>
              <a:t>Dataset Management</a:t>
            </a:r>
          </a:p>
        </p:txBody>
      </p:sp>
      <p:sp>
        <p:nvSpPr>
          <p:cNvPr id="6" name="Rectangle 5">
            <a:extLst>
              <a:ext uri="{FF2B5EF4-FFF2-40B4-BE49-F238E27FC236}">
                <a16:creationId xmlns:a16="http://schemas.microsoft.com/office/drawing/2014/main" id="{B4E1D47B-A47C-43AF-83FE-4143283D4557}"/>
              </a:ext>
            </a:extLst>
          </p:cNvPr>
          <p:cNvSpPr/>
          <p:nvPr/>
        </p:nvSpPr>
        <p:spPr bwMode="auto">
          <a:xfrm>
            <a:off x="6218109" y="2785518"/>
            <a:ext cx="1897679" cy="849443"/>
          </a:xfrm>
          <a:prstGeom prst="rect">
            <a:avLst/>
          </a:prstGeom>
          <a:solidFill>
            <a:schemeClr val="bg1"/>
          </a:solidFill>
          <a:ln w="12700" cap="flat">
            <a:noFill/>
            <a:miter lim="800000"/>
            <a:headEnd/>
            <a:tailEnd/>
          </a:ln>
          <a:effectLst/>
        </p:spPr>
        <p:txBody>
          <a:bodyPr wrap="none" anchor="t"/>
          <a:lstStyle/>
          <a:p>
            <a:pPr algn="ctr" defTabSz="685800">
              <a:defRPr/>
            </a:pPr>
            <a:r>
              <a:rPr lang="en-US" sz="1200" kern="0">
                <a:solidFill>
                  <a:prstClr val="white"/>
                </a:solidFill>
                <a:latin typeface="Segoe UI"/>
                <a:cs typeface="Arial" charset="0"/>
              </a:rPr>
              <a:t>Model Serving</a:t>
            </a:r>
          </a:p>
        </p:txBody>
      </p:sp>
      <p:sp>
        <p:nvSpPr>
          <p:cNvPr id="9" name="Rectangle 8">
            <a:extLst>
              <a:ext uri="{FF2B5EF4-FFF2-40B4-BE49-F238E27FC236}">
                <a16:creationId xmlns:a16="http://schemas.microsoft.com/office/drawing/2014/main" id="{3AC8B65A-1E33-42A8-9A4C-867699D939FD}"/>
              </a:ext>
            </a:extLst>
          </p:cNvPr>
          <p:cNvSpPr/>
          <p:nvPr/>
        </p:nvSpPr>
        <p:spPr bwMode="auto">
          <a:xfrm>
            <a:off x="871125" y="1419959"/>
            <a:ext cx="7287812" cy="618545"/>
          </a:xfrm>
          <a:prstGeom prst="rect">
            <a:avLst/>
          </a:prstGeom>
          <a:solidFill>
            <a:schemeClr val="bg1"/>
          </a:solidFill>
          <a:ln w="12700" cap="flat">
            <a:solidFill>
              <a:srgbClr val="00B0F0"/>
            </a:solidFill>
            <a:miter lim="800000"/>
            <a:headEnd/>
            <a:tailEnd/>
          </a:ln>
          <a:effectLst/>
        </p:spPr>
        <p:txBody>
          <a:bodyPr wrap="none" anchor="t"/>
          <a:lstStyle/>
          <a:p>
            <a:pPr defTabSz="685800">
              <a:defRPr/>
            </a:pPr>
            <a:r>
              <a:rPr lang="en-US" sz="1200" b="1" kern="0">
                <a:solidFill>
                  <a:prstClr val="white"/>
                </a:solidFill>
                <a:latin typeface="Segoe UI"/>
                <a:cs typeface="Arial" charset="0"/>
              </a:rPr>
              <a:t>Data Science Experiences</a:t>
            </a:r>
          </a:p>
          <a:p>
            <a:pPr defTabSz="685800">
              <a:defRPr/>
            </a:pPr>
            <a:r>
              <a:rPr lang="en-US" sz="1200" kern="0">
                <a:solidFill>
                  <a:prstClr val="white"/>
                </a:solidFill>
                <a:latin typeface="Segoe UI"/>
                <a:cs typeface="Arial" charset="0"/>
              </a:rPr>
              <a:t>SDK / CLI / Drag &amp; Drop, </a:t>
            </a:r>
            <a:r>
              <a:rPr lang="en-US" sz="1200" kern="0" err="1">
                <a:solidFill>
                  <a:prstClr val="white"/>
                </a:solidFill>
                <a:latin typeface="Segoe UI"/>
                <a:cs typeface="Arial" charset="0"/>
              </a:rPr>
              <a:t>VSCode</a:t>
            </a:r>
            <a:r>
              <a:rPr lang="en-US" sz="1200" kern="0">
                <a:solidFill>
                  <a:prstClr val="white"/>
                </a:solidFill>
                <a:latin typeface="Segoe UI"/>
                <a:cs typeface="Arial" charset="0"/>
              </a:rPr>
              <a:t>, </a:t>
            </a:r>
            <a:r>
              <a:rPr lang="en-US" sz="1200" kern="0" err="1">
                <a:solidFill>
                  <a:prstClr val="white"/>
                </a:solidFill>
                <a:latin typeface="Segoe UI"/>
                <a:cs typeface="Arial" charset="0"/>
              </a:rPr>
              <a:t>JupyterLab</a:t>
            </a:r>
            <a:endParaRPr lang="en-US" sz="1200" kern="0">
              <a:solidFill>
                <a:prstClr val="white"/>
              </a:solidFill>
              <a:latin typeface="Segoe UI"/>
              <a:cs typeface="Arial" charset="0"/>
            </a:endParaRPr>
          </a:p>
        </p:txBody>
      </p:sp>
      <p:sp>
        <p:nvSpPr>
          <p:cNvPr id="12" name="Rectangle 11">
            <a:extLst>
              <a:ext uri="{FF2B5EF4-FFF2-40B4-BE49-F238E27FC236}">
                <a16:creationId xmlns:a16="http://schemas.microsoft.com/office/drawing/2014/main" id="{7A8F789E-5716-4E7D-BB6D-3CB4E7ACF5AC}"/>
              </a:ext>
            </a:extLst>
          </p:cNvPr>
          <p:cNvSpPr/>
          <p:nvPr/>
        </p:nvSpPr>
        <p:spPr bwMode="auto">
          <a:xfrm>
            <a:off x="5491940" y="3744156"/>
            <a:ext cx="2666999" cy="618545"/>
          </a:xfrm>
          <a:prstGeom prst="rect">
            <a:avLst/>
          </a:prstGeom>
          <a:solidFill>
            <a:schemeClr val="bg1"/>
          </a:solidFill>
          <a:ln w="12700" cap="flat">
            <a:solidFill>
              <a:srgbClr val="00B0F0"/>
            </a:solidFill>
            <a:miter lim="800000"/>
            <a:headEnd/>
            <a:tailEnd/>
          </a:ln>
          <a:effectLst/>
        </p:spPr>
        <p:txBody>
          <a:bodyPr wrap="none" anchor="t"/>
          <a:lstStyle/>
          <a:p>
            <a:pPr defTabSz="685800">
              <a:defRPr/>
            </a:pPr>
            <a:r>
              <a:rPr lang="en-US" sz="1200" kern="0">
                <a:solidFill>
                  <a:prstClr val="white"/>
                </a:solidFill>
                <a:latin typeface="Segoe UI"/>
                <a:cs typeface="Arial" charset="0"/>
              </a:rPr>
              <a:t>Orchestration</a:t>
            </a:r>
          </a:p>
        </p:txBody>
      </p:sp>
      <p:sp>
        <p:nvSpPr>
          <p:cNvPr id="19" name="Rectangle 18">
            <a:extLst>
              <a:ext uri="{FF2B5EF4-FFF2-40B4-BE49-F238E27FC236}">
                <a16:creationId xmlns:a16="http://schemas.microsoft.com/office/drawing/2014/main" id="{460D5DA6-86F5-4F55-99CD-8D9085D9307D}"/>
              </a:ext>
            </a:extLst>
          </p:cNvPr>
          <p:cNvSpPr/>
          <p:nvPr/>
        </p:nvSpPr>
        <p:spPr bwMode="auto">
          <a:xfrm>
            <a:off x="871128" y="3748358"/>
            <a:ext cx="2277662" cy="614343"/>
          </a:xfrm>
          <a:prstGeom prst="rect">
            <a:avLst/>
          </a:prstGeom>
          <a:solidFill>
            <a:schemeClr val="bg1"/>
          </a:solidFill>
          <a:ln w="12700" cap="flat">
            <a:solidFill>
              <a:srgbClr val="00B0F0"/>
            </a:solidFill>
            <a:miter lim="800000"/>
            <a:headEnd/>
            <a:tailEnd/>
          </a:ln>
          <a:effectLst/>
        </p:spPr>
        <p:txBody>
          <a:bodyPr wrap="none" anchor="t"/>
          <a:lstStyle/>
          <a:p>
            <a:pPr defTabSz="685800">
              <a:defRPr/>
            </a:pPr>
            <a:r>
              <a:rPr lang="en-US" sz="1200" kern="0">
                <a:solidFill>
                  <a:prstClr val="white"/>
                </a:solidFill>
                <a:latin typeface="Segoe UI"/>
                <a:cs typeface="Arial" charset="0"/>
              </a:rPr>
              <a:t>Compute </a:t>
            </a:r>
          </a:p>
        </p:txBody>
      </p:sp>
      <p:sp>
        <p:nvSpPr>
          <p:cNvPr id="20" name="Rectangle 19">
            <a:extLst>
              <a:ext uri="{FF2B5EF4-FFF2-40B4-BE49-F238E27FC236}">
                <a16:creationId xmlns:a16="http://schemas.microsoft.com/office/drawing/2014/main" id="{284DBF2D-EB6B-425F-9F71-7CC32B797BC5}"/>
              </a:ext>
            </a:extLst>
          </p:cNvPr>
          <p:cNvSpPr/>
          <p:nvPr/>
        </p:nvSpPr>
        <p:spPr bwMode="auto">
          <a:xfrm>
            <a:off x="4290104" y="2785519"/>
            <a:ext cx="1889107" cy="849443"/>
          </a:xfrm>
          <a:prstGeom prst="rect">
            <a:avLst/>
          </a:prstGeom>
          <a:solidFill>
            <a:schemeClr val="bg1"/>
          </a:solidFill>
          <a:ln w="12700" cap="flat">
            <a:noFill/>
            <a:miter lim="800000"/>
            <a:headEnd/>
            <a:tailEnd/>
          </a:ln>
          <a:effectLst/>
        </p:spPr>
        <p:txBody>
          <a:bodyPr wrap="none" anchor="t"/>
          <a:lstStyle/>
          <a:p>
            <a:pPr algn="ctr" defTabSz="685800">
              <a:defRPr/>
            </a:pPr>
            <a:r>
              <a:rPr lang="en-US" sz="1200" kern="0">
                <a:solidFill>
                  <a:prstClr val="white"/>
                </a:solidFill>
                <a:latin typeface="Segoe UI"/>
                <a:cs typeface="Arial" charset="0"/>
              </a:rPr>
              <a:t>Model Management</a:t>
            </a:r>
          </a:p>
        </p:txBody>
      </p:sp>
      <p:sp>
        <p:nvSpPr>
          <p:cNvPr id="21" name="Rectangle 20">
            <a:extLst>
              <a:ext uri="{FF2B5EF4-FFF2-40B4-BE49-F238E27FC236}">
                <a16:creationId xmlns:a16="http://schemas.microsoft.com/office/drawing/2014/main" id="{A833B49A-58B3-4DB2-B2A0-271034927D52}"/>
              </a:ext>
            </a:extLst>
          </p:cNvPr>
          <p:cNvSpPr/>
          <p:nvPr/>
        </p:nvSpPr>
        <p:spPr bwMode="auto">
          <a:xfrm>
            <a:off x="2681861" y="2783882"/>
            <a:ext cx="1545471" cy="852716"/>
          </a:xfrm>
          <a:prstGeom prst="rect">
            <a:avLst/>
          </a:prstGeom>
          <a:solidFill>
            <a:schemeClr val="bg1"/>
          </a:solidFill>
          <a:ln w="12700" cap="flat">
            <a:noFill/>
            <a:miter lim="800000"/>
            <a:headEnd/>
            <a:tailEnd/>
          </a:ln>
          <a:effectLst/>
        </p:spPr>
        <p:txBody>
          <a:bodyPr wrap="none" anchor="t"/>
          <a:lstStyle/>
          <a:p>
            <a:pPr algn="ctr" defTabSz="685800">
              <a:defRPr/>
            </a:pPr>
            <a:r>
              <a:rPr lang="en-US" sz="1200" kern="0">
                <a:solidFill>
                  <a:prstClr val="white"/>
                </a:solidFill>
                <a:latin typeface="Segoe UI"/>
                <a:cs typeface="Arial" charset="0"/>
              </a:rPr>
              <a:t>Model Training</a:t>
            </a:r>
          </a:p>
        </p:txBody>
      </p:sp>
      <p:grpSp>
        <p:nvGrpSpPr>
          <p:cNvPr id="17" name="Graphic 106" descr="calendar, events">
            <a:extLst>
              <a:ext uri="{FF2B5EF4-FFF2-40B4-BE49-F238E27FC236}">
                <a16:creationId xmlns:a16="http://schemas.microsoft.com/office/drawing/2014/main" id="{BDE5D78D-4D2E-40BD-B16F-086FDA56021C}"/>
              </a:ext>
            </a:extLst>
          </p:cNvPr>
          <p:cNvGrpSpPr/>
          <p:nvPr/>
        </p:nvGrpSpPr>
        <p:grpSpPr>
          <a:xfrm>
            <a:off x="3191550" y="3053594"/>
            <a:ext cx="526094" cy="546449"/>
            <a:chOff x="3471062" y="3907483"/>
            <a:chExt cx="503947" cy="503947"/>
          </a:xfrm>
        </p:grpSpPr>
        <p:sp>
          <p:nvSpPr>
            <p:cNvPr id="18" name="Freeform: Shape 17">
              <a:extLst>
                <a:ext uri="{FF2B5EF4-FFF2-40B4-BE49-F238E27FC236}">
                  <a16:creationId xmlns:a16="http://schemas.microsoft.com/office/drawing/2014/main" id="{76D61AEE-EE1A-4BB7-9466-7E8B34E131AC}"/>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2" name="Freeform: Shape 21">
              <a:extLst>
                <a:ext uri="{FF2B5EF4-FFF2-40B4-BE49-F238E27FC236}">
                  <a16:creationId xmlns:a16="http://schemas.microsoft.com/office/drawing/2014/main" id="{1DC609FC-C315-4159-91CC-9D6BA0727E2C}"/>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3" name="Freeform: Shape 22">
              <a:extLst>
                <a:ext uri="{FF2B5EF4-FFF2-40B4-BE49-F238E27FC236}">
                  <a16:creationId xmlns:a16="http://schemas.microsoft.com/office/drawing/2014/main" id="{1F71021E-4732-4B09-AE1E-531340BC58AC}"/>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4" name="Freeform: Shape 23">
              <a:extLst>
                <a:ext uri="{FF2B5EF4-FFF2-40B4-BE49-F238E27FC236}">
                  <a16:creationId xmlns:a16="http://schemas.microsoft.com/office/drawing/2014/main" id="{424950C0-F964-4074-8802-5789E7CBECF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5" name="Freeform: Shape 24">
              <a:extLst>
                <a:ext uri="{FF2B5EF4-FFF2-40B4-BE49-F238E27FC236}">
                  <a16:creationId xmlns:a16="http://schemas.microsoft.com/office/drawing/2014/main" id="{1EF20A8C-EA7C-4179-BE1B-E68A0D08F44E}"/>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6" name="Freeform: Shape 25">
              <a:extLst>
                <a:ext uri="{FF2B5EF4-FFF2-40B4-BE49-F238E27FC236}">
                  <a16:creationId xmlns:a16="http://schemas.microsoft.com/office/drawing/2014/main" id="{B0728F55-FA19-45A6-BE6E-419311453EC7}"/>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7" name="Freeform: Shape 26">
              <a:extLst>
                <a:ext uri="{FF2B5EF4-FFF2-40B4-BE49-F238E27FC236}">
                  <a16:creationId xmlns:a16="http://schemas.microsoft.com/office/drawing/2014/main" id="{4B8DDC57-88A0-42CD-843D-EA145EF6E6F3}"/>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8" name="Freeform: Shape 27">
              <a:extLst>
                <a:ext uri="{FF2B5EF4-FFF2-40B4-BE49-F238E27FC236}">
                  <a16:creationId xmlns:a16="http://schemas.microsoft.com/office/drawing/2014/main" id="{4E0665E9-83B7-455F-8055-082BCEB83755}"/>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29" name="Freeform: Shape 28">
              <a:extLst>
                <a:ext uri="{FF2B5EF4-FFF2-40B4-BE49-F238E27FC236}">
                  <a16:creationId xmlns:a16="http://schemas.microsoft.com/office/drawing/2014/main" id="{C9C37E22-65B1-4935-B3F4-08775CDF4D85}"/>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30" name="Freeform: Shape 29">
              <a:extLst>
                <a:ext uri="{FF2B5EF4-FFF2-40B4-BE49-F238E27FC236}">
                  <a16:creationId xmlns:a16="http://schemas.microsoft.com/office/drawing/2014/main" id="{36A64B52-ED73-4491-B82A-863F37C336E4}"/>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defTabSz="685800">
                <a:defRPr/>
              </a:pPr>
              <a:endParaRPr lang="en-US" sz="1350">
                <a:solidFill>
                  <a:prstClr val="white"/>
                </a:solidFill>
                <a:latin typeface="Segoe UI"/>
              </a:endParaRPr>
            </a:p>
          </p:txBody>
        </p:sp>
        <p:sp>
          <p:nvSpPr>
            <p:cNvPr id="31" name="Freeform: Shape 30">
              <a:extLst>
                <a:ext uri="{FF2B5EF4-FFF2-40B4-BE49-F238E27FC236}">
                  <a16:creationId xmlns:a16="http://schemas.microsoft.com/office/drawing/2014/main" id="{086DB1EC-16CD-46DA-BDD5-8EFBDC7EB008}"/>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defTabSz="685800">
                <a:defRPr/>
              </a:pPr>
              <a:endParaRPr lang="en-US" sz="1350">
                <a:solidFill>
                  <a:prstClr val="white"/>
                </a:solidFill>
                <a:latin typeface="Segoe UI"/>
              </a:endParaRPr>
            </a:p>
          </p:txBody>
        </p:sp>
      </p:grpSp>
      <p:grpSp>
        <p:nvGrpSpPr>
          <p:cNvPr id="32" name="Graphic 108" descr="spreadsheet, data, paper, list">
            <a:extLst>
              <a:ext uri="{FF2B5EF4-FFF2-40B4-BE49-F238E27FC236}">
                <a16:creationId xmlns:a16="http://schemas.microsoft.com/office/drawing/2014/main" id="{60D569E0-A416-42C4-BD30-6EE8A8C0FB5B}"/>
              </a:ext>
            </a:extLst>
          </p:cNvPr>
          <p:cNvGrpSpPr/>
          <p:nvPr/>
        </p:nvGrpSpPr>
        <p:grpSpPr>
          <a:xfrm>
            <a:off x="4992787" y="3149858"/>
            <a:ext cx="428242" cy="379274"/>
            <a:chOff x="6354216" y="3963965"/>
            <a:chExt cx="379710" cy="379710"/>
          </a:xfrm>
        </p:grpSpPr>
        <p:sp>
          <p:nvSpPr>
            <p:cNvPr id="33" name="Freeform: Shape 32">
              <a:extLst>
                <a:ext uri="{FF2B5EF4-FFF2-40B4-BE49-F238E27FC236}">
                  <a16:creationId xmlns:a16="http://schemas.microsoft.com/office/drawing/2014/main" id="{C3C45631-2CF1-4373-AC74-B4C8C46D5315}"/>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4" name="Freeform: Shape 33">
              <a:extLst>
                <a:ext uri="{FF2B5EF4-FFF2-40B4-BE49-F238E27FC236}">
                  <a16:creationId xmlns:a16="http://schemas.microsoft.com/office/drawing/2014/main" id="{A00DCD99-55A0-40F9-AA2C-27A232AC2098}"/>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5" name="Freeform: Shape 34">
              <a:extLst>
                <a:ext uri="{FF2B5EF4-FFF2-40B4-BE49-F238E27FC236}">
                  <a16:creationId xmlns:a16="http://schemas.microsoft.com/office/drawing/2014/main" id="{4A6764A7-5E61-4F80-B086-5CA5871B9E0C}"/>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6" name="Freeform: Shape 35">
              <a:extLst>
                <a:ext uri="{FF2B5EF4-FFF2-40B4-BE49-F238E27FC236}">
                  <a16:creationId xmlns:a16="http://schemas.microsoft.com/office/drawing/2014/main" id="{EC7960F4-C781-4AF2-B31D-49C9CE534149}"/>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7" name="Freeform: Shape 36">
              <a:extLst>
                <a:ext uri="{FF2B5EF4-FFF2-40B4-BE49-F238E27FC236}">
                  <a16:creationId xmlns:a16="http://schemas.microsoft.com/office/drawing/2014/main" id="{FA5FC67C-C5E7-490F-A6EC-6F10827D5E29}"/>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8" name="Freeform: Shape 37">
              <a:extLst>
                <a:ext uri="{FF2B5EF4-FFF2-40B4-BE49-F238E27FC236}">
                  <a16:creationId xmlns:a16="http://schemas.microsoft.com/office/drawing/2014/main" id="{A0D1EF9A-F671-429C-AF32-436FCB8D1C1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39" name="Freeform: Shape 38">
              <a:extLst>
                <a:ext uri="{FF2B5EF4-FFF2-40B4-BE49-F238E27FC236}">
                  <a16:creationId xmlns:a16="http://schemas.microsoft.com/office/drawing/2014/main" id="{E238535B-6663-416C-B99C-975DB2C3D9B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685800">
                <a:defRPr/>
              </a:pPr>
              <a:endParaRPr lang="en-US" sz="1350">
                <a:solidFill>
                  <a:prstClr val="white"/>
                </a:solidFill>
                <a:latin typeface="Segoe UI"/>
              </a:endParaRPr>
            </a:p>
          </p:txBody>
        </p:sp>
        <p:sp>
          <p:nvSpPr>
            <p:cNvPr id="40" name="Freeform: Shape 39">
              <a:extLst>
                <a:ext uri="{FF2B5EF4-FFF2-40B4-BE49-F238E27FC236}">
                  <a16:creationId xmlns:a16="http://schemas.microsoft.com/office/drawing/2014/main" id="{2C5B7768-A86A-4641-A3E9-43823208527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685800">
                <a:defRPr/>
              </a:pPr>
              <a:endParaRPr lang="en-US" sz="1350">
                <a:solidFill>
                  <a:prstClr val="white"/>
                </a:solidFill>
                <a:latin typeface="Segoe UI"/>
              </a:endParaRPr>
            </a:p>
          </p:txBody>
        </p:sp>
      </p:grpSp>
      <p:grpSp>
        <p:nvGrpSpPr>
          <p:cNvPr id="49" name="IoT edge">
            <a:extLst>
              <a:ext uri="{FF2B5EF4-FFF2-40B4-BE49-F238E27FC236}">
                <a16:creationId xmlns:a16="http://schemas.microsoft.com/office/drawing/2014/main" id="{F4CD93C8-0B33-49A6-A5D9-0866D8CDBADD}"/>
              </a:ext>
            </a:extLst>
          </p:cNvPr>
          <p:cNvGrpSpPr>
            <a:grpSpLocks noChangeAspect="1"/>
          </p:cNvGrpSpPr>
          <p:nvPr/>
        </p:nvGrpSpPr>
        <p:grpSpPr>
          <a:xfrm>
            <a:off x="7567297" y="3843146"/>
            <a:ext cx="373759" cy="420565"/>
            <a:chOff x="9043778" y="2052506"/>
            <a:chExt cx="529516" cy="595828"/>
          </a:xfrm>
        </p:grpSpPr>
        <p:sp>
          <p:nvSpPr>
            <p:cNvPr id="50" name="Rectangle 49">
              <a:extLst>
                <a:ext uri="{FF2B5EF4-FFF2-40B4-BE49-F238E27FC236}">
                  <a16:creationId xmlns:a16="http://schemas.microsoft.com/office/drawing/2014/main" id="{7E9819BE-63F3-4822-AD7B-6F893100992E}"/>
                </a:ext>
              </a:extLst>
            </p:cNvPr>
            <p:cNvSpPr/>
            <p:nvPr/>
          </p:nvSpPr>
          <p:spPr bwMode="auto">
            <a:xfrm rot="20307373">
              <a:off x="9357499" y="2142665"/>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178134B7-273B-43B2-8C51-B888E8DC1CCB}"/>
                </a:ext>
              </a:extLst>
            </p:cNvPr>
            <p:cNvSpPr/>
            <p:nvPr/>
          </p:nvSpPr>
          <p:spPr bwMode="auto">
            <a:xfrm rot="2320025">
              <a:off x="9318822" y="2389273"/>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BAF0AA5D-8918-445C-BAAE-AAAFCC1E71DF}"/>
                </a:ext>
              </a:extLst>
            </p:cNvPr>
            <p:cNvSpPr/>
            <p:nvPr/>
          </p:nvSpPr>
          <p:spPr bwMode="auto">
            <a:xfrm rot="854511">
              <a:off x="9149125" y="2319614"/>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4868D4AC-2CCD-473B-82AF-332B1F4A109D}"/>
                </a:ext>
              </a:extLst>
            </p:cNvPr>
            <p:cNvSpPr/>
            <p:nvPr/>
          </p:nvSpPr>
          <p:spPr bwMode="auto">
            <a:xfrm rot="3600000">
              <a:off x="9376798" y="2459851"/>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16B47B59-0E39-467C-B9F9-E625441FECDD}"/>
                </a:ext>
              </a:extLst>
            </p:cNvPr>
            <p:cNvGrpSpPr/>
            <p:nvPr/>
          </p:nvGrpSpPr>
          <p:grpSpPr>
            <a:xfrm>
              <a:off x="9326394" y="2290701"/>
              <a:ext cx="139304" cy="137160"/>
              <a:chOff x="9494518" y="2289112"/>
              <a:chExt cx="139304" cy="137160"/>
            </a:xfrm>
          </p:grpSpPr>
          <p:sp>
            <p:nvSpPr>
              <p:cNvPr id="67" name="Rectangle 66">
                <a:extLst>
                  <a:ext uri="{FF2B5EF4-FFF2-40B4-BE49-F238E27FC236}">
                    <a16:creationId xmlns:a16="http://schemas.microsoft.com/office/drawing/2014/main" id="{0D3CBA8E-5F18-405C-9621-965B94A9ECFC}"/>
                  </a:ext>
                </a:extLst>
              </p:cNvPr>
              <p:cNvSpPr>
                <a:spLocks noChangeAspect="1"/>
              </p:cNvSpPr>
              <p:nvPr/>
            </p:nvSpPr>
            <p:spPr bwMode="auto">
              <a:xfrm>
                <a:off x="9494518" y="2289112"/>
                <a:ext cx="139304"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388">
                <a:extLst>
                  <a:ext uri="{FF2B5EF4-FFF2-40B4-BE49-F238E27FC236}">
                    <a16:creationId xmlns:a16="http://schemas.microsoft.com/office/drawing/2014/main" id="{4A7CCF82-759B-4361-A854-3BF7411B6853}"/>
                  </a:ext>
                </a:extLst>
              </p:cNvPr>
              <p:cNvSpPr>
                <a:spLocks noChangeAspect="1"/>
              </p:cNvSpPr>
              <p:nvPr/>
            </p:nvSpPr>
            <p:spPr bwMode="auto">
              <a:xfrm>
                <a:off x="9494518" y="2289112"/>
                <a:ext cx="139304" cy="137160"/>
              </a:xfrm>
              <a:custGeom>
                <a:avLst/>
                <a:gdLst>
                  <a:gd name="connsiteX0" fmla="*/ 0 w 139304"/>
                  <a:gd name="connsiteY0" fmla="*/ 0 h 137160"/>
                  <a:gd name="connsiteX1" fmla="*/ 139304 w 139304"/>
                  <a:gd name="connsiteY1" fmla="*/ 0 h 137160"/>
                  <a:gd name="connsiteX2" fmla="*/ 139304 w 139304"/>
                  <a:gd name="connsiteY2" fmla="*/ 137160 h 137160"/>
                  <a:gd name="connsiteX3" fmla="*/ 0 w 139304"/>
                  <a:gd name="connsiteY3" fmla="*/ 137160 h 137160"/>
                  <a:gd name="connsiteX4" fmla="*/ 0 w 139304"/>
                  <a:gd name="connsiteY4" fmla="*/ 0 h 137160"/>
                  <a:gd name="connsiteX0" fmla="*/ 0 w 139304"/>
                  <a:gd name="connsiteY0" fmla="*/ 137160 h 137160"/>
                  <a:gd name="connsiteX1" fmla="*/ 139304 w 139304"/>
                  <a:gd name="connsiteY1" fmla="*/ 0 h 137160"/>
                  <a:gd name="connsiteX2" fmla="*/ 139304 w 139304"/>
                  <a:gd name="connsiteY2" fmla="*/ 137160 h 137160"/>
                  <a:gd name="connsiteX3" fmla="*/ 0 w 139304"/>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139304" h="137160">
                    <a:moveTo>
                      <a:pt x="0" y="137160"/>
                    </a:moveTo>
                    <a:lnTo>
                      <a:pt x="139304" y="0"/>
                    </a:lnTo>
                    <a:lnTo>
                      <a:pt x="139304" y="137160"/>
                    </a:lnTo>
                    <a:lnTo>
                      <a:pt x="0" y="13716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534FE213-21AB-41BD-815F-ED61B38AC13D}"/>
                </a:ext>
              </a:extLst>
            </p:cNvPr>
            <p:cNvGrpSpPr/>
            <p:nvPr/>
          </p:nvGrpSpPr>
          <p:grpSpPr>
            <a:xfrm rot="20286977">
              <a:off x="9261718" y="2052506"/>
              <a:ext cx="109728" cy="108039"/>
              <a:chOff x="9283108" y="2055700"/>
              <a:chExt cx="109728" cy="108039"/>
            </a:xfrm>
          </p:grpSpPr>
          <p:sp>
            <p:nvSpPr>
              <p:cNvPr id="65" name="Rectangle 64">
                <a:extLst>
                  <a:ext uri="{FF2B5EF4-FFF2-40B4-BE49-F238E27FC236}">
                    <a16:creationId xmlns:a16="http://schemas.microsoft.com/office/drawing/2014/main" id="{BA7D9027-199C-4745-9741-892F290DA978}"/>
                  </a:ext>
                </a:extLst>
              </p:cNvPr>
              <p:cNvSpPr>
                <a:spLocks noChangeAspect="1"/>
              </p:cNvSpPr>
              <p:nvPr/>
            </p:nvSpPr>
            <p:spPr bwMode="auto">
              <a:xfrm>
                <a:off x="9283108" y="2055700"/>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389">
                <a:extLst>
                  <a:ext uri="{FF2B5EF4-FFF2-40B4-BE49-F238E27FC236}">
                    <a16:creationId xmlns:a16="http://schemas.microsoft.com/office/drawing/2014/main" id="{6864BC24-4CD4-45D2-BBA4-052A70209C2A}"/>
                  </a:ext>
                </a:extLst>
              </p:cNvPr>
              <p:cNvSpPr>
                <a:spLocks noChangeAspect="1"/>
              </p:cNvSpPr>
              <p:nvPr/>
            </p:nvSpPr>
            <p:spPr bwMode="auto">
              <a:xfrm>
                <a:off x="9283108" y="2055700"/>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8481CB9A-A473-4874-86A2-F44849CA75CD}"/>
                </a:ext>
              </a:extLst>
            </p:cNvPr>
            <p:cNvGrpSpPr/>
            <p:nvPr/>
          </p:nvGrpSpPr>
          <p:grpSpPr>
            <a:xfrm rot="20053099">
              <a:off x="9463566" y="2540295"/>
              <a:ext cx="109728" cy="108039"/>
              <a:chOff x="9478620" y="2539468"/>
              <a:chExt cx="109728" cy="108039"/>
            </a:xfrm>
          </p:grpSpPr>
          <p:sp>
            <p:nvSpPr>
              <p:cNvPr id="63" name="Rectangle 62">
                <a:extLst>
                  <a:ext uri="{FF2B5EF4-FFF2-40B4-BE49-F238E27FC236}">
                    <a16:creationId xmlns:a16="http://schemas.microsoft.com/office/drawing/2014/main" id="{94A09CE7-03BD-4CFA-9786-DC6E05BCF94B}"/>
                  </a:ext>
                </a:extLst>
              </p:cNvPr>
              <p:cNvSpPr>
                <a:spLocks noChangeAspect="1"/>
              </p:cNvSpPr>
              <p:nvPr/>
            </p:nvSpPr>
            <p:spPr bwMode="auto">
              <a:xfrm>
                <a:off x="9478620" y="2539468"/>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390">
                <a:extLst>
                  <a:ext uri="{FF2B5EF4-FFF2-40B4-BE49-F238E27FC236}">
                    <a16:creationId xmlns:a16="http://schemas.microsoft.com/office/drawing/2014/main" id="{ECDC0259-AD7B-4617-B206-3C0F01E4819A}"/>
                  </a:ext>
                </a:extLst>
              </p:cNvPr>
              <p:cNvSpPr>
                <a:spLocks noChangeAspect="1"/>
              </p:cNvSpPr>
              <p:nvPr/>
            </p:nvSpPr>
            <p:spPr bwMode="auto">
              <a:xfrm>
                <a:off x="9478620" y="2539468"/>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7DCF8FB-F433-465B-993F-1275E956BFD1}"/>
                </a:ext>
              </a:extLst>
            </p:cNvPr>
            <p:cNvGrpSpPr/>
            <p:nvPr/>
          </p:nvGrpSpPr>
          <p:grpSpPr>
            <a:xfrm rot="803453">
              <a:off x="9043778" y="2244605"/>
              <a:ext cx="91440" cy="91440"/>
              <a:chOff x="9053153" y="2244605"/>
              <a:chExt cx="91440" cy="91440"/>
            </a:xfrm>
          </p:grpSpPr>
          <p:sp>
            <p:nvSpPr>
              <p:cNvPr id="61" name="Rectangle 60">
                <a:extLst>
                  <a:ext uri="{FF2B5EF4-FFF2-40B4-BE49-F238E27FC236}">
                    <a16:creationId xmlns:a16="http://schemas.microsoft.com/office/drawing/2014/main" id="{508228E8-B72D-43D1-AA1F-2AEF93970323}"/>
                  </a:ext>
                </a:extLst>
              </p:cNvPr>
              <p:cNvSpPr>
                <a:spLocks noChangeAspect="1"/>
              </p:cNvSpPr>
              <p:nvPr/>
            </p:nvSpPr>
            <p:spPr bwMode="auto">
              <a:xfrm>
                <a:off x="9053153" y="2244605"/>
                <a:ext cx="91440"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391">
                <a:extLst>
                  <a:ext uri="{FF2B5EF4-FFF2-40B4-BE49-F238E27FC236}">
                    <a16:creationId xmlns:a16="http://schemas.microsoft.com/office/drawing/2014/main" id="{7C1414B7-4A57-4FEC-BB96-390A7E03C6AC}"/>
                  </a:ext>
                </a:extLst>
              </p:cNvPr>
              <p:cNvSpPr>
                <a:spLocks noChangeAspect="1"/>
              </p:cNvSpPr>
              <p:nvPr/>
            </p:nvSpPr>
            <p:spPr bwMode="auto">
              <a:xfrm>
                <a:off x="9053153" y="2244605"/>
                <a:ext cx="91440" cy="91440"/>
              </a:xfrm>
              <a:custGeom>
                <a:avLst/>
                <a:gdLst>
                  <a:gd name="connsiteX0" fmla="*/ 0 w 91440"/>
                  <a:gd name="connsiteY0" fmla="*/ 0 h 91440"/>
                  <a:gd name="connsiteX1" fmla="*/ 91440 w 91440"/>
                  <a:gd name="connsiteY1" fmla="*/ 0 h 91440"/>
                  <a:gd name="connsiteX2" fmla="*/ 91440 w 91440"/>
                  <a:gd name="connsiteY2" fmla="*/ 91440 h 91440"/>
                  <a:gd name="connsiteX3" fmla="*/ 0 w 91440"/>
                  <a:gd name="connsiteY3" fmla="*/ 91440 h 91440"/>
                  <a:gd name="connsiteX4" fmla="*/ 0 w 91440"/>
                  <a:gd name="connsiteY4" fmla="*/ 0 h 91440"/>
                  <a:gd name="connsiteX0" fmla="*/ 0 w 91440"/>
                  <a:gd name="connsiteY0" fmla="*/ 91440 h 91440"/>
                  <a:gd name="connsiteX1" fmla="*/ 91440 w 91440"/>
                  <a:gd name="connsiteY1" fmla="*/ 0 h 91440"/>
                  <a:gd name="connsiteX2" fmla="*/ 91440 w 91440"/>
                  <a:gd name="connsiteY2" fmla="*/ 91440 h 91440"/>
                  <a:gd name="connsiteX3" fmla="*/ 0 w 9144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91440" h="91440">
                    <a:moveTo>
                      <a:pt x="0" y="91440"/>
                    </a:moveTo>
                    <a:lnTo>
                      <a:pt x="91440" y="0"/>
                    </a:lnTo>
                    <a:lnTo>
                      <a:pt x="91440" y="91440"/>
                    </a:lnTo>
                    <a:lnTo>
                      <a:pt x="0" y="9144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E6C88F9-9E97-45CB-8292-5C103850C9A7}"/>
                </a:ext>
              </a:extLst>
            </p:cNvPr>
            <p:cNvGrpSpPr/>
            <p:nvPr/>
          </p:nvGrpSpPr>
          <p:grpSpPr>
            <a:xfrm rot="2490714">
              <a:off x="9226814" y="2517010"/>
              <a:ext cx="73152" cy="73152"/>
              <a:chOff x="9268204" y="2543262"/>
              <a:chExt cx="73152" cy="73152"/>
            </a:xfrm>
          </p:grpSpPr>
          <p:sp>
            <p:nvSpPr>
              <p:cNvPr id="59" name="Rectangle 58">
                <a:extLst>
                  <a:ext uri="{FF2B5EF4-FFF2-40B4-BE49-F238E27FC236}">
                    <a16:creationId xmlns:a16="http://schemas.microsoft.com/office/drawing/2014/main" id="{2C101B0E-5F20-498D-BE85-A689CFC7B68F}"/>
                  </a:ext>
                </a:extLst>
              </p:cNvPr>
              <p:cNvSpPr>
                <a:spLocks noChangeAspect="1"/>
              </p:cNvSpPr>
              <p:nvPr/>
            </p:nvSpPr>
            <p:spPr bwMode="auto">
              <a:xfrm>
                <a:off x="9268204" y="2543262"/>
                <a:ext cx="73152"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392">
                <a:extLst>
                  <a:ext uri="{FF2B5EF4-FFF2-40B4-BE49-F238E27FC236}">
                    <a16:creationId xmlns:a16="http://schemas.microsoft.com/office/drawing/2014/main" id="{90A0983A-A097-49B0-AFAF-8CB6395AE575}"/>
                  </a:ext>
                </a:extLst>
              </p:cNvPr>
              <p:cNvSpPr>
                <a:spLocks noChangeAspect="1"/>
              </p:cNvSpPr>
              <p:nvPr/>
            </p:nvSpPr>
            <p:spPr bwMode="auto">
              <a:xfrm>
                <a:off x="9268204" y="254326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 name="connsiteX4" fmla="*/ 0 w 73152"/>
                  <a:gd name="connsiteY4" fmla="*/ 0 h 73152"/>
                  <a:gd name="connsiteX0" fmla="*/ 0 w 73152"/>
                  <a:gd name="connsiteY0" fmla="*/ 73152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73152"/>
                    </a:moveTo>
                    <a:lnTo>
                      <a:pt x="73152" y="0"/>
                    </a:lnTo>
                    <a:lnTo>
                      <a:pt x="73152" y="73152"/>
                    </a:lnTo>
                    <a:lnTo>
                      <a:pt x="0" y="73152"/>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9" name="Knowledge mining">
            <a:extLst>
              <a:ext uri="{FF2B5EF4-FFF2-40B4-BE49-F238E27FC236}">
                <a16:creationId xmlns:a16="http://schemas.microsoft.com/office/drawing/2014/main" id="{DFF8C6BE-A3C9-4697-8046-4019FB09C5FD}"/>
              </a:ext>
            </a:extLst>
          </p:cNvPr>
          <p:cNvGrpSpPr>
            <a:grpSpLocks noChangeAspect="1"/>
          </p:cNvGrpSpPr>
          <p:nvPr/>
        </p:nvGrpSpPr>
        <p:grpSpPr>
          <a:xfrm>
            <a:off x="2639991" y="3867443"/>
            <a:ext cx="354754" cy="347847"/>
            <a:chOff x="2899218" y="2647245"/>
            <a:chExt cx="1900903" cy="1863882"/>
          </a:xfrm>
        </p:grpSpPr>
        <p:sp>
          <p:nvSpPr>
            <p:cNvPr id="70" name="Rectangle 69">
              <a:extLst>
                <a:ext uri="{FF2B5EF4-FFF2-40B4-BE49-F238E27FC236}">
                  <a16:creationId xmlns:a16="http://schemas.microsoft.com/office/drawing/2014/main" id="{7901A66A-9BC7-4B04-A01A-D29B84F28409}"/>
                </a:ext>
              </a:extLst>
            </p:cNvPr>
            <p:cNvSpPr/>
            <p:nvPr/>
          </p:nvSpPr>
          <p:spPr bwMode="auto">
            <a:xfrm>
              <a:off x="3885721" y="264724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F695CFE-2BCD-45D3-9C69-2524BC538F71}"/>
                </a:ext>
              </a:extLst>
            </p:cNvPr>
            <p:cNvSpPr/>
            <p:nvPr/>
          </p:nvSpPr>
          <p:spPr bwMode="auto">
            <a:xfrm>
              <a:off x="2901370"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77BD41D-AAC9-4DC3-94A5-CB172FC10AFF}"/>
                </a:ext>
              </a:extLst>
            </p:cNvPr>
            <p:cNvSpPr/>
            <p:nvPr/>
          </p:nvSpPr>
          <p:spPr bwMode="auto">
            <a:xfrm>
              <a:off x="3396259"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AB8314A-F621-4DAD-973F-C549C3FF49DC}"/>
                </a:ext>
              </a:extLst>
            </p:cNvPr>
            <p:cNvSpPr/>
            <p:nvPr/>
          </p:nvSpPr>
          <p:spPr bwMode="auto">
            <a:xfrm>
              <a:off x="2901370"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059B041-B776-4E76-8D80-FAD56D8C0EB4}"/>
                </a:ext>
              </a:extLst>
            </p:cNvPr>
            <p:cNvSpPr/>
            <p:nvPr/>
          </p:nvSpPr>
          <p:spPr bwMode="auto">
            <a:xfrm>
              <a:off x="3396259"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29172CE-E77B-4BE7-87F7-3B2B87A0A6DB}"/>
                </a:ext>
              </a:extLst>
            </p:cNvPr>
            <p:cNvSpPr/>
            <p:nvPr/>
          </p:nvSpPr>
          <p:spPr bwMode="auto">
            <a:xfrm>
              <a:off x="2901370"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B4540AD6-BFFD-468C-BD9C-23294C16F187}"/>
                </a:ext>
              </a:extLst>
            </p:cNvPr>
            <p:cNvSpPr/>
            <p:nvPr/>
          </p:nvSpPr>
          <p:spPr bwMode="auto">
            <a:xfrm>
              <a:off x="3396259" y="3638251"/>
              <a:ext cx="411480"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D3FE4F2-CE8E-4BB9-8946-0C59C13C9921}"/>
                </a:ext>
              </a:extLst>
            </p:cNvPr>
            <p:cNvSpPr/>
            <p:nvPr/>
          </p:nvSpPr>
          <p:spPr bwMode="auto">
            <a:xfrm>
              <a:off x="3893752"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9E112A94-0E0B-4B07-90BE-7616CE81FE8B}"/>
                </a:ext>
              </a:extLst>
            </p:cNvPr>
            <p:cNvSpPr/>
            <p:nvPr/>
          </p:nvSpPr>
          <p:spPr bwMode="auto">
            <a:xfrm>
              <a:off x="4388641"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606665FA-9C14-4398-8A35-10FA6B23C031}"/>
                </a:ext>
              </a:extLst>
            </p:cNvPr>
            <p:cNvGrpSpPr>
              <a:grpSpLocks noChangeAspect="1"/>
            </p:cNvGrpSpPr>
            <p:nvPr/>
          </p:nvGrpSpPr>
          <p:grpSpPr>
            <a:xfrm>
              <a:off x="2899218" y="4099695"/>
              <a:ext cx="411481" cy="411432"/>
              <a:chOff x="2901370" y="4126337"/>
              <a:chExt cx="849841" cy="849740"/>
            </a:xfrm>
          </p:grpSpPr>
          <p:sp>
            <p:nvSpPr>
              <p:cNvPr id="89" name="Rectangle 88">
                <a:extLst>
                  <a:ext uri="{FF2B5EF4-FFF2-40B4-BE49-F238E27FC236}">
                    <a16:creationId xmlns:a16="http://schemas.microsoft.com/office/drawing/2014/main" id="{186A542A-96CC-4B93-A89D-669201C122C2}"/>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DFF1C0FD-FCB9-43B0-9526-795FA4B0B1B1}"/>
                  </a:ext>
                </a:extLst>
              </p:cNvPr>
              <p:cNvSpPr>
                <a:spLocks noChangeAspect="1"/>
              </p:cNvSpPr>
              <p:nvPr/>
            </p:nvSpPr>
            <p:spPr bwMode="auto">
              <a:xfrm>
                <a:off x="3327624" y="4126337"/>
                <a:ext cx="423587" cy="4235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2C3DEEB2-5795-495E-9C86-B210F8ECC31F}"/>
                </a:ext>
              </a:extLst>
            </p:cNvPr>
            <p:cNvGrpSpPr>
              <a:grpSpLocks noChangeAspect="1"/>
            </p:cNvGrpSpPr>
            <p:nvPr/>
          </p:nvGrpSpPr>
          <p:grpSpPr>
            <a:xfrm>
              <a:off x="3387817" y="4099695"/>
              <a:ext cx="411481" cy="411432"/>
              <a:chOff x="2901370" y="4126337"/>
              <a:chExt cx="849841" cy="849740"/>
            </a:xfrm>
          </p:grpSpPr>
          <p:sp>
            <p:nvSpPr>
              <p:cNvPr id="87" name="Rectangle 86">
                <a:extLst>
                  <a:ext uri="{FF2B5EF4-FFF2-40B4-BE49-F238E27FC236}">
                    <a16:creationId xmlns:a16="http://schemas.microsoft.com/office/drawing/2014/main" id="{5BA32EC9-34BF-41D3-9015-8C9A15043209}"/>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570298A-CF0B-4C2F-BB90-356A9D3FF8D0}"/>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3BABB270-2A78-4CC5-AAB7-FB4A7932ED20}"/>
                </a:ext>
              </a:extLst>
            </p:cNvPr>
            <p:cNvGrpSpPr>
              <a:grpSpLocks noChangeAspect="1"/>
            </p:cNvGrpSpPr>
            <p:nvPr/>
          </p:nvGrpSpPr>
          <p:grpSpPr>
            <a:xfrm>
              <a:off x="3876416" y="4099695"/>
              <a:ext cx="411481" cy="411432"/>
              <a:chOff x="2901370" y="4126337"/>
              <a:chExt cx="849841" cy="849740"/>
            </a:xfrm>
          </p:grpSpPr>
          <p:sp>
            <p:nvSpPr>
              <p:cNvPr id="85" name="Rectangle 84">
                <a:extLst>
                  <a:ext uri="{FF2B5EF4-FFF2-40B4-BE49-F238E27FC236}">
                    <a16:creationId xmlns:a16="http://schemas.microsoft.com/office/drawing/2014/main" id="{AEB90765-569A-4944-92A5-5499CC6E3288}"/>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08E87082-0E13-4E06-9F20-BA0F4A99CB3C}"/>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F30BDF-837B-4FB6-B097-1FB2CD492A96}"/>
                </a:ext>
              </a:extLst>
            </p:cNvPr>
            <p:cNvGrpSpPr>
              <a:grpSpLocks noChangeAspect="1"/>
            </p:cNvGrpSpPr>
            <p:nvPr/>
          </p:nvGrpSpPr>
          <p:grpSpPr>
            <a:xfrm>
              <a:off x="4365015" y="4099695"/>
              <a:ext cx="411481" cy="411432"/>
              <a:chOff x="2901370" y="4126337"/>
              <a:chExt cx="849841" cy="849740"/>
            </a:xfrm>
          </p:grpSpPr>
          <p:sp>
            <p:nvSpPr>
              <p:cNvPr id="83" name="Rectangle 82">
                <a:extLst>
                  <a:ext uri="{FF2B5EF4-FFF2-40B4-BE49-F238E27FC236}">
                    <a16:creationId xmlns:a16="http://schemas.microsoft.com/office/drawing/2014/main" id="{3A4B9825-EECB-4B7C-A051-4E9F894A12EC}"/>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28A9AE75-9202-408E-97C6-11E09A115BEF}"/>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9" name="Graphic 260" descr="perpetual upload, storage">
            <a:extLst>
              <a:ext uri="{FF2B5EF4-FFF2-40B4-BE49-F238E27FC236}">
                <a16:creationId xmlns:a16="http://schemas.microsoft.com/office/drawing/2014/main" id="{D5546824-A4B0-4526-8F89-B6464FD784E0}"/>
              </a:ext>
            </a:extLst>
          </p:cNvPr>
          <p:cNvGrpSpPr/>
          <p:nvPr/>
        </p:nvGrpSpPr>
        <p:grpSpPr>
          <a:xfrm>
            <a:off x="6928080" y="3088789"/>
            <a:ext cx="482371" cy="507980"/>
            <a:chOff x="3515744" y="1204310"/>
            <a:chExt cx="487043" cy="487043"/>
          </a:xfrm>
        </p:grpSpPr>
        <p:sp>
          <p:nvSpPr>
            <p:cNvPr id="130" name="Freeform: Shape 129">
              <a:extLst>
                <a:ext uri="{FF2B5EF4-FFF2-40B4-BE49-F238E27FC236}">
                  <a16:creationId xmlns:a16="http://schemas.microsoft.com/office/drawing/2014/main" id="{EB82D5D7-DF35-432E-834D-21C085C7FA28}"/>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1" name="Freeform: Shape 130">
              <a:extLst>
                <a:ext uri="{FF2B5EF4-FFF2-40B4-BE49-F238E27FC236}">
                  <a16:creationId xmlns:a16="http://schemas.microsoft.com/office/drawing/2014/main" id="{B96CB47F-B162-483A-B061-EF1D15619EE8}"/>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2" name="Freeform: Shape 131">
              <a:extLst>
                <a:ext uri="{FF2B5EF4-FFF2-40B4-BE49-F238E27FC236}">
                  <a16:creationId xmlns:a16="http://schemas.microsoft.com/office/drawing/2014/main" id="{713266C8-0057-4EA3-A028-0FC615FDC40A}"/>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3" name="Freeform: Shape 132">
              <a:extLst>
                <a:ext uri="{FF2B5EF4-FFF2-40B4-BE49-F238E27FC236}">
                  <a16:creationId xmlns:a16="http://schemas.microsoft.com/office/drawing/2014/main" id="{245AC60C-9F22-43F0-BD6B-CE06B8E9201C}"/>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4" name="Freeform: Shape 133">
              <a:extLst>
                <a:ext uri="{FF2B5EF4-FFF2-40B4-BE49-F238E27FC236}">
                  <a16:creationId xmlns:a16="http://schemas.microsoft.com/office/drawing/2014/main" id="{B73F9AF8-687C-4788-94AB-C7A15F623538}"/>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5" name="Freeform: Shape 134">
              <a:extLst>
                <a:ext uri="{FF2B5EF4-FFF2-40B4-BE49-F238E27FC236}">
                  <a16:creationId xmlns:a16="http://schemas.microsoft.com/office/drawing/2014/main" id="{0EBB34BF-9A1B-4517-B6BE-565A6A90FB85}"/>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6" name="Freeform: Shape 135">
              <a:extLst>
                <a:ext uri="{FF2B5EF4-FFF2-40B4-BE49-F238E27FC236}">
                  <a16:creationId xmlns:a16="http://schemas.microsoft.com/office/drawing/2014/main" id="{72B99E14-0AAF-4A93-829E-2176A9477701}"/>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7" name="Freeform: Shape 136">
              <a:extLst>
                <a:ext uri="{FF2B5EF4-FFF2-40B4-BE49-F238E27FC236}">
                  <a16:creationId xmlns:a16="http://schemas.microsoft.com/office/drawing/2014/main" id="{932FC4D5-0A42-4CBE-BE76-6D52084B3271}"/>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8" name="Freeform: Shape 137">
              <a:extLst>
                <a:ext uri="{FF2B5EF4-FFF2-40B4-BE49-F238E27FC236}">
                  <a16:creationId xmlns:a16="http://schemas.microsoft.com/office/drawing/2014/main" id="{13275A19-06A2-46E6-BD62-736B7CEAF2F3}"/>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39" name="Freeform: Shape 138">
              <a:extLst>
                <a:ext uri="{FF2B5EF4-FFF2-40B4-BE49-F238E27FC236}">
                  <a16:creationId xmlns:a16="http://schemas.microsoft.com/office/drawing/2014/main" id="{EAEC3A89-0A59-4F57-BCD8-D0E734D3EE8D}"/>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40" name="Freeform: Shape 139">
              <a:extLst>
                <a:ext uri="{FF2B5EF4-FFF2-40B4-BE49-F238E27FC236}">
                  <a16:creationId xmlns:a16="http://schemas.microsoft.com/office/drawing/2014/main" id="{295E795D-9F05-482D-9653-7C4C43AE6AD7}"/>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41" name="Freeform: Shape 140">
              <a:extLst>
                <a:ext uri="{FF2B5EF4-FFF2-40B4-BE49-F238E27FC236}">
                  <a16:creationId xmlns:a16="http://schemas.microsoft.com/office/drawing/2014/main" id="{5D20C812-7372-43F7-A1BF-8768759FF100}"/>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sp>
          <p:nvSpPr>
            <p:cNvPr id="142" name="Freeform: Shape 141">
              <a:extLst>
                <a:ext uri="{FF2B5EF4-FFF2-40B4-BE49-F238E27FC236}">
                  <a16:creationId xmlns:a16="http://schemas.microsoft.com/office/drawing/2014/main" id="{3276367A-1212-4BA2-AA45-2B37B57E58A3}"/>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defTabSz="685800">
                <a:defRPr/>
              </a:pPr>
              <a:endParaRPr lang="en-US" sz="1350">
                <a:solidFill>
                  <a:prstClr val="white"/>
                </a:solidFill>
                <a:latin typeface="Segoe UI"/>
              </a:endParaRPr>
            </a:p>
          </p:txBody>
        </p:sp>
      </p:grpSp>
      <p:sp>
        <p:nvSpPr>
          <p:cNvPr id="107" name="Rectangle 106">
            <a:extLst>
              <a:ext uri="{FF2B5EF4-FFF2-40B4-BE49-F238E27FC236}">
                <a16:creationId xmlns:a16="http://schemas.microsoft.com/office/drawing/2014/main" id="{D7961669-5AE2-4D4D-A3CF-E449F1C68D88}"/>
              </a:ext>
            </a:extLst>
          </p:cNvPr>
          <p:cNvSpPr/>
          <p:nvPr/>
        </p:nvSpPr>
        <p:spPr bwMode="auto">
          <a:xfrm>
            <a:off x="3206275" y="3745793"/>
            <a:ext cx="2217356" cy="618545"/>
          </a:xfrm>
          <a:prstGeom prst="rect">
            <a:avLst/>
          </a:prstGeom>
          <a:solidFill>
            <a:schemeClr val="bg1"/>
          </a:solidFill>
          <a:ln w="12700" cap="flat">
            <a:solidFill>
              <a:srgbClr val="00B0F0"/>
            </a:solidFill>
            <a:miter lim="800000"/>
            <a:headEnd/>
            <a:tailEnd/>
          </a:ln>
          <a:effectLst/>
        </p:spPr>
        <p:txBody>
          <a:bodyPr wrap="none" anchor="t"/>
          <a:lstStyle/>
          <a:p>
            <a:pPr defTabSz="685800">
              <a:defRPr/>
            </a:pPr>
            <a:r>
              <a:rPr lang="en-US" sz="1200" kern="0">
                <a:solidFill>
                  <a:prstClr val="white"/>
                </a:solidFill>
                <a:latin typeface="Segoe UI"/>
                <a:cs typeface="Arial" charset="0"/>
              </a:rPr>
              <a:t>Storage</a:t>
            </a:r>
          </a:p>
        </p:txBody>
      </p:sp>
      <p:grpSp>
        <p:nvGrpSpPr>
          <p:cNvPr id="3" name="Group 2">
            <a:extLst>
              <a:ext uri="{FF2B5EF4-FFF2-40B4-BE49-F238E27FC236}">
                <a16:creationId xmlns:a16="http://schemas.microsoft.com/office/drawing/2014/main" id="{4D1E892E-1EDB-4A26-B6A0-337C861FEF9D}"/>
              </a:ext>
            </a:extLst>
          </p:cNvPr>
          <p:cNvGrpSpPr/>
          <p:nvPr/>
        </p:nvGrpSpPr>
        <p:grpSpPr>
          <a:xfrm>
            <a:off x="1397037" y="3008875"/>
            <a:ext cx="644237" cy="644237"/>
            <a:chOff x="1862715" y="4011833"/>
            <a:chExt cx="858983" cy="858983"/>
          </a:xfrm>
        </p:grpSpPr>
        <p:pic>
          <p:nvPicPr>
            <p:cNvPr id="7" name="Graphic 6" descr="Upward trend">
              <a:extLst>
                <a:ext uri="{FF2B5EF4-FFF2-40B4-BE49-F238E27FC236}">
                  <a16:creationId xmlns:a16="http://schemas.microsoft.com/office/drawing/2014/main" id="{7B585F32-83AE-4B3E-8EB4-903D8E874A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2715" y="4011833"/>
              <a:ext cx="858983" cy="858983"/>
            </a:xfrm>
            <a:prstGeom prst="rect">
              <a:avLst/>
            </a:prstGeom>
          </p:spPr>
        </p:pic>
        <p:pic>
          <p:nvPicPr>
            <p:cNvPr id="91" name="Graphic 90" descr="Upward trend">
              <a:extLst>
                <a:ext uri="{FF2B5EF4-FFF2-40B4-BE49-F238E27FC236}">
                  <a16:creationId xmlns:a16="http://schemas.microsoft.com/office/drawing/2014/main" id="{18615C65-D447-4908-BF80-53482492C79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707" b="23723"/>
            <a:stretch/>
          </p:blipFill>
          <p:spPr>
            <a:xfrm>
              <a:off x="2057760" y="4011833"/>
              <a:ext cx="663938" cy="655207"/>
            </a:xfrm>
            <a:prstGeom prst="rect">
              <a:avLst/>
            </a:prstGeom>
          </p:spPr>
        </p:pic>
      </p:grpSp>
    </p:spTree>
    <p:extLst>
      <p:ext uri="{BB962C8B-B14F-4D97-AF65-F5344CB8AC3E}">
        <p14:creationId xmlns:p14="http://schemas.microsoft.com/office/powerpoint/2010/main" val="37940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685EE8F-090F-480C-B17F-4F6D0417999C}"/>
              </a:ext>
            </a:extLst>
          </p:cNvPr>
          <p:cNvGrpSpPr/>
          <p:nvPr/>
        </p:nvGrpSpPr>
        <p:grpSpPr>
          <a:xfrm>
            <a:off x="220215" y="435025"/>
            <a:ext cx="7993486" cy="4713118"/>
            <a:chOff x="895198" y="401053"/>
            <a:chExt cx="10657981" cy="6284157"/>
          </a:xfrm>
        </p:grpSpPr>
        <p:sp>
          <p:nvSpPr>
            <p:cNvPr id="2" name="Rectangle 1">
              <a:extLst>
                <a:ext uri="{FF2B5EF4-FFF2-40B4-BE49-F238E27FC236}">
                  <a16:creationId xmlns:a16="http://schemas.microsoft.com/office/drawing/2014/main" id="{49C06A57-C1B5-4615-B267-FD151B96CBEB}"/>
                </a:ext>
              </a:extLst>
            </p:cNvPr>
            <p:cNvSpPr/>
            <p:nvPr/>
          </p:nvSpPr>
          <p:spPr>
            <a:xfrm>
              <a:off x="895198" y="545980"/>
              <a:ext cx="10094097" cy="5758570"/>
            </a:xfrm>
            <a:prstGeom prst="rect">
              <a:avLst/>
            </a:prstGeom>
            <a:solidFill>
              <a:schemeClr val="bg1"/>
            </a:solidFill>
            <a:ln>
              <a:solidFill>
                <a:schemeClr val="accent2"/>
              </a:solidFill>
              <a:headEnd type="none" w="med" len="med"/>
              <a:tailEnd type="none" w="med" len="med"/>
            </a:ln>
            <a:effectLst>
              <a:outerShdw blurRad="4572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ctr"/>
              <a:endParaRPr lang="en-US" sz="993">
                <a:solidFill>
                  <a:schemeClr val="tx1"/>
                </a:solidFill>
              </a:endParaRPr>
            </a:p>
          </p:txBody>
        </p:sp>
        <p:pic>
          <p:nvPicPr>
            <p:cNvPr id="66" name="Picture 65">
              <a:extLst>
                <a:ext uri="{FF2B5EF4-FFF2-40B4-BE49-F238E27FC236}">
                  <a16:creationId xmlns:a16="http://schemas.microsoft.com/office/drawing/2014/main" id="{526AFEFC-C5AB-41C6-BE1F-815748357F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431" y="439940"/>
              <a:ext cx="211944" cy="227020"/>
            </a:xfrm>
            <a:prstGeom prst="rect">
              <a:avLst/>
            </a:prstGeom>
          </p:spPr>
        </p:pic>
        <p:sp>
          <p:nvSpPr>
            <p:cNvPr id="89" name="TextBox 88">
              <a:extLst>
                <a:ext uri="{FF2B5EF4-FFF2-40B4-BE49-F238E27FC236}">
                  <a16:creationId xmlns:a16="http://schemas.microsoft.com/office/drawing/2014/main" id="{7A28B8C4-7838-4939-B057-CBEB9ACC3B17}"/>
                </a:ext>
              </a:extLst>
            </p:cNvPr>
            <p:cNvSpPr txBox="1"/>
            <p:nvPr/>
          </p:nvSpPr>
          <p:spPr>
            <a:xfrm>
              <a:off x="9727539" y="6392822"/>
              <a:ext cx="1825640" cy="292388"/>
            </a:xfrm>
            <a:prstGeom prst="rect">
              <a:avLst/>
            </a:prstGeom>
            <a:noFill/>
          </p:spPr>
          <p:txBody>
            <a:bodyPr wrap="square" rtlCol="0">
              <a:spAutoFit/>
            </a:bodyPr>
            <a:lstStyle/>
            <a:p>
              <a:pPr defTabSz="685800">
                <a:defRPr/>
              </a:pPr>
              <a:r>
                <a:rPr lang="en-US" sz="825">
                  <a:solidFill>
                    <a:srgbClr val="00B0F0"/>
                  </a:solidFill>
                  <a:latin typeface="Calibri" panose="020F0502020204030204"/>
                </a:rPr>
                <a:t>Customer Virtual Network</a:t>
              </a:r>
            </a:p>
          </p:txBody>
        </p:sp>
        <p:grpSp>
          <p:nvGrpSpPr>
            <p:cNvPr id="15" name="Group 14">
              <a:extLst>
                <a:ext uri="{FF2B5EF4-FFF2-40B4-BE49-F238E27FC236}">
                  <a16:creationId xmlns:a16="http://schemas.microsoft.com/office/drawing/2014/main" id="{42B39AEB-3A24-46E6-9CE5-B710D785FDFC}"/>
                </a:ext>
              </a:extLst>
            </p:cNvPr>
            <p:cNvGrpSpPr/>
            <p:nvPr/>
          </p:nvGrpSpPr>
          <p:grpSpPr>
            <a:xfrm>
              <a:off x="9244805" y="3472071"/>
              <a:ext cx="1476110" cy="1507409"/>
              <a:chOff x="9398181" y="2608544"/>
              <a:chExt cx="1476110" cy="1507409"/>
            </a:xfrm>
          </p:grpSpPr>
          <p:sp>
            <p:nvSpPr>
              <p:cNvPr id="91" name="Rectangle 90">
                <a:extLst>
                  <a:ext uri="{FF2B5EF4-FFF2-40B4-BE49-F238E27FC236}">
                    <a16:creationId xmlns:a16="http://schemas.microsoft.com/office/drawing/2014/main" id="{A1833EA6-196D-409C-AC3A-606B7FA4A795}"/>
                  </a:ext>
                </a:extLst>
              </p:cNvPr>
              <p:cNvSpPr/>
              <p:nvPr/>
            </p:nvSpPr>
            <p:spPr>
              <a:xfrm>
                <a:off x="9398181" y="2608544"/>
                <a:ext cx="1476110"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94" name="TextBox 93">
                <a:extLst>
                  <a:ext uri="{FF2B5EF4-FFF2-40B4-BE49-F238E27FC236}">
                    <a16:creationId xmlns:a16="http://schemas.microsoft.com/office/drawing/2014/main" id="{ACEDD6B9-3A48-4B38-A2F9-8A112268B22F}"/>
                  </a:ext>
                </a:extLst>
              </p:cNvPr>
              <p:cNvSpPr txBox="1"/>
              <p:nvPr/>
            </p:nvSpPr>
            <p:spPr>
              <a:xfrm>
                <a:off x="9705824" y="2835203"/>
                <a:ext cx="1014901" cy="326843"/>
              </a:xfrm>
              <a:prstGeom prst="rect">
                <a:avLst/>
              </a:prstGeom>
              <a:noFill/>
            </p:spPr>
            <p:txBody>
              <a:bodyPr wrap="square" rtlCol="0">
                <a:spAutoFit/>
              </a:bodyPr>
              <a:lstStyle/>
              <a:p>
                <a:r>
                  <a:rPr lang="en-US" sz="993"/>
                  <a:t>Monitor</a:t>
                </a:r>
              </a:p>
            </p:txBody>
          </p:sp>
          <p:sp>
            <p:nvSpPr>
              <p:cNvPr id="105" name="TextBox 104">
                <a:extLst>
                  <a:ext uri="{FF2B5EF4-FFF2-40B4-BE49-F238E27FC236}">
                    <a16:creationId xmlns:a16="http://schemas.microsoft.com/office/drawing/2014/main" id="{B4FCD322-2DA9-4D1C-A57C-2701F80B42CF}"/>
                  </a:ext>
                </a:extLst>
              </p:cNvPr>
              <p:cNvSpPr txBox="1"/>
              <p:nvPr/>
            </p:nvSpPr>
            <p:spPr>
              <a:xfrm>
                <a:off x="9735049" y="3785638"/>
                <a:ext cx="1030760" cy="292388"/>
              </a:xfrm>
              <a:prstGeom prst="rect">
                <a:avLst/>
              </a:prstGeom>
              <a:noFill/>
            </p:spPr>
            <p:txBody>
              <a:bodyPr wrap="square" rtlCol="0">
                <a:spAutoFit/>
              </a:bodyPr>
              <a:lstStyle/>
              <a:p>
                <a:pPr defTabSz="685800">
                  <a:defRPr/>
                </a:pPr>
                <a:r>
                  <a:rPr lang="en-US" sz="825">
                    <a:solidFill>
                      <a:srgbClr val="00B0F0"/>
                    </a:solidFill>
                    <a:latin typeface="Calibri" panose="020F0502020204030204"/>
                  </a:rPr>
                  <a:t>App Insights</a:t>
                </a:r>
              </a:p>
            </p:txBody>
          </p:sp>
        </p:grpSp>
        <p:grpSp>
          <p:nvGrpSpPr>
            <p:cNvPr id="17" name="Group 16">
              <a:extLst>
                <a:ext uri="{FF2B5EF4-FFF2-40B4-BE49-F238E27FC236}">
                  <a16:creationId xmlns:a16="http://schemas.microsoft.com/office/drawing/2014/main" id="{0CC68BC4-9CC2-494A-82AB-DC86D6F85C4B}"/>
                </a:ext>
              </a:extLst>
            </p:cNvPr>
            <p:cNvGrpSpPr/>
            <p:nvPr/>
          </p:nvGrpSpPr>
          <p:grpSpPr>
            <a:xfrm>
              <a:off x="1276573" y="894563"/>
              <a:ext cx="1542114" cy="1540601"/>
              <a:chOff x="1681287" y="878288"/>
              <a:chExt cx="1542114" cy="1540601"/>
            </a:xfrm>
          </p:grpSpPr>
          <p:sp>
            <p:nvSpPr>
              <p:cNvPr id="107" name="Rectangle 106">
                <a:extLst>
                  <a:ext uri="{FF2B5EF4-FFF2-40B4-BE49-F238E27FC236}">
                    <a16:creationId xmlns:a16="http://schemas.microsoft.com/office/drawing/2014/main" id="{E6862701-9807-49FF-9B83-B763E796691E}"/>
                  </a:ext>
                </a:extLst>
              </p:cNvPr>
              <p:cNvSpPr/>
              <p:nvPr/>
            </p:nvSpPr>
            <p:spPr>
              <a:xfrm>
                <a:off x="1681287" y="878288"/>
                <a:ext cx="1476110"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solidFill>
                    <a:schemeClr val="tx1"/>
                  </a:solidFill>
                </a:endParaRPr>
              </a:p>
            </p:txBody>
          </p:sp>
          <p:sp>
            <p:nvSpPr>
              <p:cNvPr id="115" name="TextBox 114">
                <a:extLst>
                  <a:ext uri="{FF2B5EF4-FFF2-40B4-BE49-F238E27FC236}">
                    <a16:creationId xmlns:a16="http://schemas.microsoft.com/office/drawing/2014/main" id="{1CCBEA7B-DD60-4848-A87C-1FC222225798}"/>
                  </a:ext>
                </a:extLst>
              </p:cNvPr>
              <p:cNvSpPr txBox="1"/>
              <p:nvPr/>
            </p:nvSpPr>
            <p:spPr>
              <a:xfrm>
                <a:off x="2105291" y="917143"/>
                <a:ext cx="850468" cy="326843"/>
              </a:xfrm>
              <a:prstGeom prst="rect">
                <a:avLst/>
              </a:prstGeom>
              <a:noFill/>
            </p:spPr>
            <p:txBody>
              <a:bodyPr wrap="square" rtlCol="0">
                <a:spAutoFit/>
              </a:bodyPr>
              <a:lstStyle/>
              <a:p>
                <a:r>
                  <a:rPr lang="en-US" sz="993"/>
                  <a:t>Data</a:t>
                </a:r>
              </a:p>
            </p:txBody>
          </p:sp>
          <p:sp>
            <p:nvSpPr>
              <p:cNvPr id="119" name="TextBox 118">
                <a:extLst>
                  <a:ext uri="{FF2B5EF4-FFF2-40B4-BE49-F238E27FC236}">
                    <a16:creationId xmlns:a16="http://schemas.microsoft.com/office/drawing/2014/main" id="{37ABA6CB-C0E2-448F-96C1-89A5D3BA47F2}"/>
                  </a:ext>
                </a:extLst>
              </p:cNvPr>
              <p:cNvSpPr txBox="1"/>
              <p:nvPr/>
            </p:nvSpPr>
            <p:spPr>
              <a:xfrm>
                <a:off x="1747291" y="1957224"/>
                <a:ext cx="1476110" cy="461665"/>
              </a:xfrm>
              <a:prstGeom prst="rect">
                <a:avLst/>
              </a:prstGeom>
              <a:noFill/>
            </p:spPr>
            <p:txBody>
              <a:bodyPr wrap="square" rtlCol="0">
                <a:spAutoFit/>
              </a:bodyPr>
              <a:lstStyle/>
              <a:p>
                <a:pPr defTabSz="685800">
                  <a:defRPr/>
                </a:pPr>
                <a:r>
                  <a:rPr lang="en-US" sz="825">
                    <a:solidFill>
                      <a:srgbClr val="00B0F0"/>
                    </a:solidFill>
                    <a:latin typeface="Calibri" panose="020F0502020204030204"/>
                  </a:rPr>
                  <a:t>Azure Storage Service</a:t>
                </a:r>
              </a:p>
            </p:txBody>
          </p:sp>
        </p:grpSp>
        <p:grpSp>
          <p:nvGrpSpPr>
            <p:cNvPr id="18" name="Group 17">
              <a:extLst>
                <a:ext uri="{FF2B5EF4-FFF2-40B4-BE49-F238E27FC236}">
                  <a16:creationId xmlns:a16="http://schemas.microsoft.com/office/drawing/2014/main" id="{2E488F5D-2984-4787-9CBA-7A1A422F36CC}"/>
                </a:ext>
              </a:extLst>
            </p:cNvPr>
            <p:cNvGrpSpPr/>
            <p:nvPr/>
          </p:nvGrpSpPr>
          <p:grpSpPr>
            <a:xfrm>
              <a:off x="1276573" y="2932000"/>
              <a:ext cx="4576249" cy="2582670"/>
              <a:chOff x="1672151" y="2759243"/>
              <a:chExt cx="4576249" cy="2582670"/>
            </a:xfrm>
          </p:grpSpPr>
          <p:grpSp>
            <p:nvGrpSpPr>
              <p:cNvPr id="10" name="Group 9">
                <a:extLst>
                  <a:ext uri="{FF2B5EF4-FFF2-40B4-BE49-F238E27FC236}">
                    <a16:creationId xmlns:a16="http://schemas.microsoft.com/office/drawing/2014/main" id="{28929B57-A9B1-437F-8553-EC7362EA3AA7}"/>
                  </a:ext>
                </a:extLst>
              </p:cNvPr>
              <p:cNvGrpSpPr/>
              <p:nvPr/>
            </p:nvGrpSpPr>
            <p:grpSpPr>
              <a:xfrm>
                <a:off x="2181075" y="3370351"/>
                <a:ext cx="1476110" cy="1546551"/>
                <a:chOff x="1672152" y="2671560"/>
                <a:chExt cx="1476110" cy="1546551"/>
              </a:xfrm>
            </p:grpSpPr>
            <p:sp>
              <p:nvSpPr>
                <p:cNvPr id="71" name="Rectangle 70">
                  <a:extLst>
                    <a:ext uri="{FF2B5EF4-FFF2-40B4-BE49-F238E27FC236}">
                      <a16:creationId xmlns:a16="http://schemas.microsoft.com/office/drawing/2014/main" id="{24295D07-ED9B-4306-A478-9C736E0E0DBC}"/>
                    </a:ext>
                  </a:extLst>
                </p:cNvPr>
                <p:cNvSpPr/>
                <p:nvPr/>
              </p:nvSpPr>
              <p:spPr>
                <a:xfrm>
                  <a:off x="1672152" y="2671560"/>
                  <a:ext cx="1476110"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solidFill>
                      <a:schemeClr val="tx1"/>
                    </a:solidFill>
                  </a:endParaRPr>
                </a:p>
              </p:txBody>
            </p:sp>
            <p:sp>
              <p:nvSpPr>
                <p:cNvPr id="5" name="TextBox 4">
                  <a:extLst>
                    <a:ext uri="{FF2B5EF4-FFF2-40B4-BE49-F238E27FC236}">
                      <a16:creationId xmlns:a16="http://schemas.microsoft.com/office/drawing/2014/main" id="{54385136-A9DC-43CC-89AD-D0470F708363}"/>
                    </a:ext>
                  </a:extLst>
                </p:cNvPr>
                <p:cNvSpPr txBox="1"/>
                <p:nvPr/>
              </p:nvSpPr>
              <p:spPr>
                <a:xfrm>
                  <a:off x="2105290" y="2815389"/>
                  <a:ext cx="850468" cy="326843"/>
                </a:xfrm>
                <a:prstGeom prst="rect">
                  <a:avLst/>
                </a:prstGeom>
                <a:noFill/>
              </p:spPr>
              <p:txBody>
                <a:bodyPr wrap="square" rtlCol="0">
                  <a:spAutoFit/>
                </a:bodyPr>
                <a:lstStyle/>
                <a:p>
                  <a:r>
                    <a:rPr lang="en-US" sz="993"/>
                    <a:t>Build</a:t>
                  </a:r>
                </a:p>
              </p:txBody>
            </p:sp>
            <p:sp>
              <p:nvSpPr>
                <p:cNvPr id="79" name="TextBox 78">
                  <a:extLst>
                    <a:ext uri="{FF2B5EF4-FFF2-40B4-BE49-F238E27FC236}">
                      <a16:creationId xmlns:a16="http://schemas.microsoft.com/office/drawing/2014/main" id="{93FC8682-39B7-40E7-88B0-BC80F093182A}"/>
                    </a:ext>
                  </a:extLst>
                </p:cNvPr>
                <p:cNvSpPr txBox="1"/>
                <p:nvPr/>
              </p:nvSpPr>
              <p:spPr>
                <a:xfrm>
                  <a:off x="1793675" y="3756446"/>
                  <a:ext cx="1223822" cy="461665"/>
                </a:xfrm>
                <a:prstGeom prst="rect">
                  <a:avLst/>
                </a:prstGeom>
                <a:noFill/>
              </p:spPr>
              <p:txBody>
                <a:bodyPr wrap="square" rtlCol="0">
                  <a:spAutoFit/>
                </a:bodyPr>
                <a:lstStyle/>
                <a:p>
                  <a:pPr defTabSz="685800">
                    <a:defRPr/>
                  </a:pPr>
                  <a:r>
                    <a:rPr lang="en-US" sz="825">
                      <a:solidFill>
                        <a:srgbClr val="00B0F0"/>
                      </a:solidFill>
                      <a:latin typeface="Calibri" panose="020F0502020204030204"/>
                    </a:rPr>
                    <a:t>Compute Instance</a:t>
                  </a:r>
                </a:p>
              </p:txBody>
            </p:sp>
            <p:pic>
              <p:nvPicPr>
                <p:cNvPr id="80" name="Picture 79">
                  <a:extLst>
                    <a:ext uri="{FF2B5EF4-FFF2-40B4-BE49-F238E27FC236}">
                      <a16:creationId xmlns:a16="http://schemas.microsoft.com/office/drawing/2014/main" id="{2BA77837-934B-451E-ABBC-2CCC6AB113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3797" y="3290761"/>
                  <a:ext cx="491090" cy="491090"/>
                </a:xfrm>
                <a:prstGeom prst="rect">
                  <a:avLst/>
                </a:prstGeom>
              </p:spPr>
            </p:pic>
          </p:grpSp>
          <p:grpSp>
            <p:nvGrpSpPr>
              <p:cNvPr id="11" name="Group 10">
                <a:extLst>
                  <a:ext uri="{FF2B5EF4-FFF2-40B4-BE49-F238E27FC236}">
                    <a16:creationId xmlns:a16="http://schemas.microsoft.com/office/drawing/2014/main" id="{4D771A42-7573-40A4-9AEF-BD3B7BAF6D42}"/>
                  </a:ext>
                </a:extLst>
              </p:cNvPr>
              <p:cNvGrpSpPr/>
              <p:nvPr/>
            </p:nvGrpSpPr>
            <p:grpSpPr>
              <a:xfrm>
                <a:off x="4256656" y="3370352"/>
                <a:ext cx="1476110" cy="1507409"/>
                <a:chOff x="4483769" y="2672109"/>
                <a:chExt cx="1476110" cy="1507409"/>
              </a:xfrm>
            </p:grpSpPr>
            <p:sp>
              <p:nvSpPr>
                <p:cNvPr id="72" name="Rectangle 71">
                  <a:extLst>
                    <a:ext uri="{FF2B5EF4-FFF2-40B4-BE49-F238E27FC236}">
                      <a16:creationId xmlns:a16="http://schemas.microsoft.com/office/drawing/2014/main" id="{F97A78B7-9B32-4BEE-8CD2-07235E46DC4B}"/>
                    </a:ext>
                  </a:extLst>
                </p:cNvPr>
                <p:cNvSpPr/>
                <p:nvPr/>
              </p:nvSpPr>
              <p:spPr>
                <a:xfrm>
                  <a:off x="4483769" y="2672109"/>
                  <a:ext cx="1476110"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75" name="TextBox 74">
                  <a:extLst>
                    <a:ext uri="{FF2B5EF4-FFF2-40B4-BE49-F238E27FC236}">
                      <a16:creationId xmlns:a16="http://schemas.microsoft.com/office/drawing/2014/main" id="{31B76DDC-BDF5-4531-8C34-9D91828A04FE}"/>
                    </a:ext>
                  </a:extLst>
                </p:cNvPr>
                <p:cNvSpPr txBox="1"/>
                <p:nvPr/>
              </p:nvSpPr>
              <p:spPr>
                <a:xfrm>
                  <a:off x="4833110" y="2835204"/>
                  <a:ext cx="1014901" cy="326843"/>
                </a:xfrm>
                <a:prstGeom prst="rect">
                  <a:avLst/>
                </a:prstGeom>
                <a:noFill/>
              </p:spPr>
              <p:txBody>
                <a:bodyPr wrap="square" rtlCol="0">
                  <a:spAutoFit/>
                </a:bodyPr>
                <a:lstStyle/>
                <a:p>
                  <a:r>
                    <a:rPr lang="en-US" sz="993"/>
                    <a:t>Train</a:t>
                  </a:r>
                </a:p>
              </p:txBody>
            </p:sp>
            <p:sp>
              <p:nvSpPr>
                <p:cNvPr id="83" name="TextBox 82">
                  <a:extLst>
                    <a:ext uri="{FF2B5EF4-FFF2-40B4-BE49-F238E27FC236}">
                      <a16:creationId xmlns:a16="http://schemas.microsoft.com/office/drawing/2014/main" id="{C8FF4293-9646-4F15-B8B5-11F6AE64C12F}"/>
                    </a:ext>
                  </a:extLst>
                </p:cNvPr>
                <p:cNvSpPr txBox="1"/>
                <p:nvPr/>
              </p:nvSpPr>
              <p:spPr>
                <a:xfrm>
                  <a:off x="4574717" y="3756995"/>
                  <a:ext cx="1201606" cy="292388"/>
                </a:xfrm>
                <a:prstGeom prst="rect">
                  <a:avLst/>
                </a:prstGeom>
                <a:noFill/>
              </p:spPr>
              <p:txBody>
                <a:bodyPr wrap="square" rtlCol="0">
                  <a:spAutoFit/>
                </a:bodyPr>
                <a:lstStyle/>
                <a:p>
                  <a:pPr defTabSz="685800">
                    <a:defRPr/>
                  </a:pPr>
                  <a:r>
                    <a:rPr lang="en-US" sz="825">
                      <a:solidFill>
                        <a:srgbClr val="00B0F0"/>
                      </a:solidFill>
                      <a:latin typeface="Calibri" panose="020F0502020204030204"/>
                    </a:rPr>
                    <a:t>Compute Cluster</a:t>
                  </a:r>
                </a:p>
              </p:txBody>
            </p:sp>
          </p:grpSp>
          <p:sp>
            <p:nvSpPr>
              <p:cNvPr id="121" name="Rectangle 120">
                <a:extLst>
                  <a:ext uri="{FF2B5EF4-FFF2-40B4-BE49-F238E27FC236}">
                    <a16:creationId xmlns:a16="http://schemas.microsoft.com/office/drawing/2014/main" id="{B263EB7B-666B-491C-9BC4-5F5218C55DD9}"/>
                  </a:ext>
                </a:extLst>
              </p:cNvPr>
              <p:cNvSpPr/>
              <p:nvPr/>
            </p:nvSpPr>
            <p:spPr>
              <a:xfrm>
                <a:off x="1672151" y="2759243"/>
                <a:ext cx="4576249" cy="2582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122" name="TextBox 121">
                <a:extLst>
                  <a:ext uri="{FF2B5EF4-FFF2-40B4-BE49-F238E27FC236}">
                    <a16:creationId xmlns:a16="http://schemas.microsoft.com/office/drawing/2014/main" id="{3D860EDE-D951-4555-BFE5-58B80202E211}"/>
                  </a:ext>
                </a:extLst>
              </p:cNvPr>
              <p:cNvSpPr txBox="1"/>
              <p:nvPr/>
            </p:nvSpPr>
            <p:spPr>
              <a:xfrm>
                <a:off x="2964190" y="2856094"/>
                <a:ext cx="2279163" cy="326843"/>
              </a:xfrm>
              <a:prstGeom prst="rect">
                <a:avLst/>
              </a:prstGeom>
              <a:noFill/>
            </p:spPr>
            <p:txBody>
              <a:bodyPr wrap="square" rtlCol="0">
                <a:spAutoFit/>
              </a:bodyPr>
              <a:lstStyle/>
              <a:p>
                <a:r>
                  <a:rPr lang="en-US" sz="993"/>
                  <a:t>Model Development</a:t>
                </a:r>
              </a:p>
            </p:txBody>
          </p:sp>
        </p:grpSp>
        <p:grpSp>
          <p:nvGrpSpPr>
            <p:cNvPr id="20" name="Group 19">
              <a:extLst>
                <a:ext uri="{FF2B5EF4-FFF2-40B4-BE49-F238E27FC236}">
                  <a16:creationId xmlns:a16="http://schemas.microsoft.com/office/drawing/2014/main" id="{BF99FA80-109F-4CFC-B7A0-8BA9AA8E8448}"/>
                </a:ext>
              </a:extLst>
            </p:cNvPr>
            <p:cNvGrpSpPr/>
            <p:nvPr/>
          </p:nvGrpSpPr>
          <p:grpSpPr>
            <a:xfrm>
              <a:off x="6940539" y="3008539"/>
              <a:ext cx="1476110" cy="1969515"/>
              <a:chOff x="7071276" y="3354174"/>
              <a:chExt cx="1476110" cy="1969515"/>
            </a:xfrm>
          </p:grpSpPr>
          <p:grpSp>
            <p:nvGrpSpPr>
              <p:cNvPr id="12" name="Group 11">
                <a:extLst>
                  <a:ext uri="{FF2B5EF4-FFF2-40B4-BE49-F238E27FC236}">
                    <a16:creationId xmlns:a16="http://schemas.microsoft.com/office/drawing/2014/main" id="{93464F27-FBDB-4E39-9BF8-B5F21238793C}"/>
                  </a:ext>
                </a:extLst>
              </p:cNvPr>
              <p:cNvGrpSpPr/>
              <p:nvPr/>
            </p:nvGrpSpPr>
            <p:grpSpPr>
              <a:xfrm>
                <a:off x="7071276" y="3816280"/>
                <a:ext cx="1476110" cy="1507409"/>
                <a:chOff x="7375778" y="2602317"/>
                <a:chExt cx="1476110" cy="1507409"/>
              </a:xfrm>
            </p:grpSpPr>
            <p:sp>
              <p:nvSpPr>
                <p:cNvPr id="74" name="Rectangle 73">
                  <a:extLst>
                    <a:ext uri="{FF2B5EF4-FFF2-40B4-BE49-F238E27FC236}">
                      <a16:creationId xmlns:a16="http://schemas.microsoft.com/office/drawing/2014/main" id="{70FDC155-C03F-49E9-BF8C-7021D989137D}"/>
                    </a:ext>
                  </a:extLst>
                </p:cNvPr>
                <p:cNvSpPr/>
                <p:nvPr/>
              </p:nvSpPr>
              <p:spPr>
                <a:xfrm>
                  <a:off x="7375778" y="2602317"/>
                  <a:ext cx="1476110"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78" name="TextBox 77">
                  <a:extLst>
                    <a:ext uri="{FF2B5EF4-FFF2-40B4-BE49-F238E27FC236}">
                      <a16:creationId xmlns:a16="http://schemas.microsoft.com/office/drawing/2014/main" id="{4703D4A1-32EA-42A0-BD1C-E452829A41B7}"/>
                    </a:ext>
                  </a:extLst>
                </p:cNvPr>
                <p:cNvSpPr txBox="1"/>
                <p:nvPr/>
              </p:nvSpPr>
              <p:spPr>
                <a:xfrm>
                  <a:off x="7659641" y="2815389"/>
                  <a:ext cx="1014901" cy="326843"/>
                </a:xfrm>
                <a:prstGeom prst="rect">
                  <a:avLst/>
                </a:prstGeom>
                <a:noFill/>
              </p:spPr>
              <p:txBody>
                <a:bodyPr wrap="square" rtlCol="0">
                  <a:spAutoFit/>
                </a:bodyPr>
                <a:lstStyle/>
                <a:p>
                  <a:r>
                    <a:rPr lang="en-US" sz="993"/>
                    <a:t>Deploy</a:t>
                  </a:r>
                </a:p>
              </p:txBody>
            </p:sp>
            <p:sp>
              <p:nvSpPr>
                <p:cNvPr id="84" name="TextBox 83">
                  <a:extLst>
                    <a:ext uri="{FF2B5EF4-FFF2-40B4-BE49-F238E27FC236}">
                      <a16:creationId xmlns:a16="http://schemas.microsoft.com/office/drawing/2014/main" id="{EC3B835C-B0C5-4D69-99E6-FD6A4FA8BAB7}"/>
                    </a:ext>
                  </a:extLst>
                </p:cNvPr>
                <p:cNvSpPr txBox="1"/>
                <p:nvPr/>
              </p:nvSpPr>
              <p:spPr>
                <a:xfrm>
                  <a:off x="7659641" y="3756446"/>
                  <a:ext cx="1030760" cy="292388"/>
                </a:xfrm>
                <a:prstGeom prst="rect">
                  <a:avLst/>
                </a:prstGeom>
                <a:noFill/>
              </p:spPr>
              <p:txBody>
                <a:bodyPr wrap="square" rtlCol="0">
                  <a:spAutoFit/>
                </a:bodyPr>
                <a:lstStyle/>
                <a:p>
                  <a:pPr defTabSz="685800">
                    <a:defRPr/>
                  </a:pPr>
                  <a:r>
                    <a:rPr lang="en-US" sz="825">
                      <a:solidFill>
                        <a:srgbClr val="00B0F0"/>
                      </a:solidFill>
                      <a:latin typeface="Calibri" panose="020F0502020204030204"/>
                    </a:rPr>
                    <a:t>AKS Cluster</a:t>
                  </a:r>
                </a:p>
              </p:txBody>
            </p:sp>
          </p:grpSp>
          <p:sp>
            <p:nvSpPr>
              <p:cNvPr id="125" name="TextBox 124">
                <a:extLst>
                  <a:ext uri="{FF2B5EF4-FFF2-40B4-BE49-F238E27FC236}">
                    <a16:creationId xmlns:a16="http://schemas.microsoft.com/office/drawing/2014/main" id="{C4D48E04-F836-4DC8-9BEE-40D57BBE58A7}"/>
                  </a:ext>
                </a:extLst>
              </p:cNvPr>
              <p:cNvSpPr txBox="1"/>
              <p:nvPr/>
            </p:nvSpPr>
            <p:spPr>
              <a:xfrm>
                <a:off x="7403356" y="3354174"/>
                <a:ext cx="1030760" cy="461665"/>
              </a:xfrm>
              <a:prstGeom prst="rect">
                <a:avLst/>
              </a:prstGeom>
              <a:noFill/>
            </p:spPr>
            <p:txBody>
              <a:bodyPr wrap="square" rtlCol="0">
                <a:spAutoFit/>
              </a:bodyPr>
              <a:lstStyle/>
              <a:p>
                <a:pPr defTabSz="685800">
                  <a:defRPr/>
                </a:pPr>
                <a:r>
                  <a:rPr lang="en-US" sz="825">
                    <a:solidFill>
                      <a:srgbClr val="00B0F0"/>
                    </a:solidFill>
                    <a:latin typeface="Calibri" panose="020F0502020204030204"/>
                  </a:rPr>
                  <a:t>Webservice (Private IP)</a:t>
                </a:r>
              </a:p>
            </p:txBody>
          </p:sp>
        </p:grpSp>
        <p:grpSp>
          <p:nvGrpSpPr>
            <p:cNvPr id="21" name="Group 20">
              <a:extLst>
                <a:ext uri="{FF2B5EF4-FFF2-40B4-BE49-F238E27FC236}">
                  <a16:creationId xmlns:a16="http://schemas.microsoft.com/office/drawing/2014/main" id="{CEBE5DB8-6B84-4D45-8C15-0B27A504E5CC}"/>
                </a:ext>
              </a:extLst>
            </p:cNvPr>
            <p:cNvGrpSpPr/>
            <p:nvPr/>
          </p:nvGrpSpPr>
          <p:grpSpPr>
            <a:xfrm>
              <a:off x="3198397" y="1001970"/>
              <a:ext cx="3546984" cy="1332463"/>
              <a:chOff x="7240445" y="1095076"/>
              <a:chExt cx="3812565" cy="1507409"/>
            </a:xfrm>
          </p:grpSpPr>
          <p:sp>
            <p:nvSpPr>
              <p:cNvPr id="127" name="Rectangle 126">
                <a:extLst>
                  <a:ext uri="{FF2B5EF4-FFF2-40B4-BE49-F238E27FC236}">
                    <a16:creationId xmlns:a16="http://schemas.microsoft.com/office/drawing/2014/main" id="{F8783691-FA4A-4553-82F3-D08B6A661715}"/>
                  </a:ext>
                </a:extLst>
              </p:cNvPr>
              <p:cNvSpPr/>
              <p:nvPr/>
            </p:nvSpPr>
            <p:spPr>
              <a:xfrm>
                <a:off x="7240445" y="1095076"/>
                <a:ext cx="3812565" cy="15074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3"/>
              </a:p>
            </p:txBody>
          </p:sp>
          <p:sp>
            <p:nvSpPr>
              <p:cNvPr id="128" name="TextBox 127">
                <a:extLst>
                  <a:ext uri="{FF2B5EF4-FFF2-40B4-BE49-F238E27FC236}">
                    <a16:creationId xmlns:a16="http://schemas.microsoft.com/office/drawing/2014/main" id="{D2652E94-A7EC-47D3-BC96-30EFC12E1C94}"/>
                  </a:ext>
                </a:extLst>
              </p:cNvPr>
              <p:cNvSpPr txBox="1"/>
              <p:nvPr/>
            </p:nvSpPr>
            <p:spPr>
              <a:xfrm>
                <a:off x="7788411" y="1136088"/>
                <a:ext cx="3028272" cy="369756"/>
              </a:xfrm>
              <a:prstGeom prst="rect">
                <a:avLst/>
              </a:prstGeom>
              <a:noFill/>
            </p:spPr>
            <p:txBody>
              <a:bodyPr wrap="square" rtlCol="0">
                <a:spAutoFit/>
              </a:bodyPr>
              <a:lstStyle/>
              <a:p>
                <a:r>
                  <a:rPr lang="en-US" sz="993"/>
                  <a:t>Associated Azure Services</a:t>
                </a:r>
              </a:p>
            </p:txBody>
          </p:sp>
        </p:grpSp>
        <p:pic>
          <p:nvPicPr>
            <p:cNvPr id="133" name="グラフィックス 28">
              <a:extLst>
                <a:ext uri="{FF2B5EF4-FFF2-40B4-BE49-F238E27FC236}">
                  <a16:creationId xmlns:a16="http://schemas.microsoft.com/office/drawing/2014/main" id="{7C31E5AD-8ABC-43EE-BBD7-E6AAF94477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772" y="1503447"/>
              <a:ext cx="581025" cy="581025"/>
            </a:xfrm>
            <a:prstGeom prst="rect">
              <a:avLst/>
            </a:prstGeom>
          </p:spPr>
        </p:pic>
        <p:sp>
          <p:nvSpPr>
            <p:cNvPr id="137" name="TextBox 136">
              <a:extLst>
                <a:ext uri="{FF2B5EF4-FFF2-40B4-BE49-F238E27FC236}">
                  <a16:creationId xmlns:a16="http://schemas.microsoft.com/office/drawing/2014/main" id="{E3712EC0-8D8C-402D-BDA2-7141D3BB4485}"/>
                </a:ext>
              </a:extLst>
            </p:cNvPr>
            <p:cNvSpPr txBox="1"/>
            <p:nvPr/>
          </p:nvSpPr>
          <p:spPr>
            <a:xfrm>
              <a:off x="6374544" y="5728725"/>
              <a:ext cx="1131989" cy="292388"/>
            </a:xfrm>
            <a:prstGeom prst="rect">
              <a:avLst/>
            </a:prstGeom>
            <a:noFill/>
          </p:spPr>
          <p:txBody>
            <a:bodyPr wrap="square" rtlCol="0">
              <a:spAutoFit/>
            </a:bodyPr>
            <a:lstStyle/>
            <a:p>
              <a:r>
                <a:rPr lang="en-US" sz="825">
                  <a:latin typeface="Calibri" panose="020F0502020204030204" pitchFamily="34" charset="0"/>
                  <a:cs typeface="Calibri" panose="020F0502020204030204" pitchFamily="34" charset="0"/>
                </a:rPr>
                <a:t>Retrain Model</a:t>
              </a:r>
            </a:p>
          </p:txBody>
        </p:sp>
        <p:sp>
          <p:nvSpPr>
            <p:cNvPr id="3" name="Rectangle 2">
              <a:extLst>
                <a:ext uri="{FF2B5EF4-FFF2-40B4-BE49-F238E27FC236}">
                  <a16:creationId xmlns:a16="http://schemas.microsoft.com/office/drawing/2014/main" id="{3A06F950-7826-4762-B1E2-3C464379D59A}"/>
                </a:ext>
              </a:extLst>
            </p:cNvPr>
            <p:cNvSpPr/>
            <p:nvPr/>
          </p:nvSpPr>
          <p:spPr>
            <a:xfrm>
              <a:off x="1235241" y="401053"/>
              <a:ext cx="4334261" cy="326647"/>
            </a:xfrm>
            <a:prstGeom prst="rect">
              <a:avLst/>
            </a:prstGeom>
            <a:solidFill>
              <a:schemeClr val="bg1"/>
            </a:solidFill>
            <a:ln>
              <a:noFill/>
              <a:headEnd type="none" w="med" len="med"/>
              <a:tailEnd type="none" w="med" len="med"/>
            </a:ln>
            <a:effectLst>
              <a:outerShdw blurRad="1778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r>
                <a:rPr lang="en-US" sz="1050">
                  <a:solidFill>
                    <a:schemeClr val="accent1"/>
                  </a:solidFill>
                </a:rPr>
                <a:t>   Workspace (Network Security, Encryption, RBAC)</a:t>
              </a:r>
            </a:p>
          </p:txBody>
        </p:sp>
      </p:grpSp>
      <p:cxnSp>
        <p:nvCxnSpPr>
          <p:cNvPr id="142" name="Straight Arrow Connector 141">
            <a:extLst>
              <a:ext uri="{FF2B5EF4-FFF2-40B4-BE49-F238E27FC236}">
                <a16:creationId xmlns:a16="http://schemas.microsoft.com/office/drawing/2014/main" id="{9382CCD1-90C4-4A6B-B47E-FE8CF4F3B622}"/>
              </a:ext>
            </a:extLst>
          </p:cNvPr>
          <p:cNvCxnSpPr>
            <a:cxnSpLocks/>
          </p:cNvCxnSpPr>
          <p:nvPr/>
        </p:nvCxnSpPr>
        <p:spPr>
          <a:xfrm flipH="1">
            <a:off x="7790787" y="745806"/>
            <a:ext cx="883391"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43" name="Picture 142">
            <a:extLst>
              <a:ext uri="{FF2B5EF4-FFF2-40B4-BE49-F238E27FC236}">
                <a16:creationId xmlns:a16="http://schemas.microsoft.com/office/drawing/2014/main" id="{34DF62C7-84B4-4EBF-A0EE-B84DABF2CE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5308" y="612208"/>
            <a:ext cx="256784" cy="256784"/>
          </a:xfrm>
          <a:prstGeom prst="rect">
            <a:avLst/>
          </a:prstGeom>
        </p:spPr>
      </p:pic>
      <p:sp>
        <p:nvSpPr>
          <p:cNvPr id="152" name="TextBox 151">
            <a:extLst>
              <a:ext uri="{FF2B5EF4-FFF2-40B4-BE49-F238E27FC236}">
                <a16:creationId xmlns:a16="http://schemas.microsoft.com/office/drawing/2014/main" id="{F1E4BFF6-506E-4930-9219-7327B7CB18B5}"/>
              </a:ext>
            </a:extLst>
          </p:cNvPr>
          <p:cNvSpPr txBox="1"/>
          <p:nvPr/>
        </p:nvSpPr>
        <p:spPr>
          <a:xfrm>
            <a:off x="6308937" y="1880040"/>
            <a:ext cx="887450" cy="346249"/>
          </a:xfrm>
          <a:prstGeom prst="rect">
            <a:avLst/>
          </a:prstGeom>
          <a:noFill/>
        </p:spPr>
        <p:txBody>
          <a:bodyPr wrap="square" rtlCol="0">
            <a:spAutoFit/>
          </a:bodyPr>
          <a:lstStyle/>
          <a:p>
            <a:r>
              <a:rPr lang="en-US" sz="825" dirty="0">
                <a:latin typeface="Calibri" panose="020F0502020204030204" pitchFamily="34" charset="0"/>
                <a:cs typeface="Calibri" panose="020F0502020204030204" pitchFamily="34" charset="0"/>
              </a:rPr>
              <a:t>Scoring Request</a:t>
            </a:r>
          </a:p>
          <a:p>
            <a:r>
              <a:rPr lang="en-US" sz="825" dirty="0">
                <a:latin typeface="Calibri" panose="020F0502020204030204" pitchFamily="34" charset="0"/>
                <a:cs typeface="Calibri" panose="020F0502020204030204" pitchFamily="34" charset="0"/>
              </a:rPr>
              <a:t>      (TLS/SSL)</a:t>
            </a:r>
          </a:p>
        </p:txBody>
      </p:sp>
      <p:pic>
        <p:nvPicPr>
          <p:cNvPr id="153" name="Graphic 152" descr="Lock">
            <a:extLst>
              <a:ext uri="{FF2B5EF4-FFF2-40B4-BE49-F238E27FC236}">
                <a16:creationId xmlns:a16="http://schemas.microsoft.com/office/drawing/2014/main" id="{497C471F-A835-45E5-9E27-C2231FDB96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6903" y="587283"/>
            <a:ext cx="247015" cy="247015"/>
          </a:xfrm>
          <a:prstGeom prst="rect">
            <a:avLst/>
          </a:prstGeom>
        </p:spPr>
      </p:pic>
      <p:pic>
        <p:nvPicPr>
          <p:cNvPr id="154" name="Picture 153">
            <a:extLst>
              <a:ext uri="{FF2B5EF4-FFF2-40B4-BE49-F238E27FC236}">
                <a16:creationId xmlns:a16="http://schemas.microsoft.com/office/drawing/2014/main" id="{9D58B319-B2F8-4C53-9B6D-F62420439E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378" y="379051"/>
            <a:ext cx="289970" cy="289970"/>
          </a:xfrm>
          <a:prstGeom prst="rect">
            <a:avLst/>
          </a:prstGeom>
        </p:spPr>
      </p:pic>
      <p:pic>
        <p:nvPicPr>
          <p:cNvPr id="1028" name="Picture 4">
            <a:extLst>
              <a:ext uri="{FF2B5EF4-FFF2-40B4-BE49-F238E27FC236}">
                <a16:creationId xmlns:a16="http://schemas.microsoft.com/office/drawing/2014/main" id="{BA1AA042-91F1-4CE0-A79B-F0D9D9621F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3280" y="3197179"/>
            <a:ext cx="531739" cy="382479"/>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descr="Key Vault">
            <a:extLst>
              <a:ext uri="{FF2B5EF4-FFF2-40B4-BE49-F238E27FC236}">
                <a16:creationId xmlns:a16="http://schemas.microsoft.com/office/drawing/2014/main" id="{13AB80B4-38ED-4AA8-A320-B7F8BA0C33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77491" y="1221211"/>
            <a:ext cx="452120" cy="452120"/>
          </a:xfrm>
          <a:prstGeom prst="rect">
            <a:avLst/>
          </a:prstGeom>
        </p:spPr>
      </p:pic>
      <p:pic>
        <p:nvPicPr>
          <p:cNvPr id="99" name="Graphic 98" descr="Load Balancer">
            <a:extLst>
              <a:ext uri="{FF2B5EF4-FFF2-40B4-BE49-F238E27FC236}">
                <a16:creationId xmlns:a16="http://schemas.microsoft.com/office/drawing/2014/main" id="{07DF406B-A53C-4289-995E-CD08432417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28880" y="2066583"/>
            <a:ext cx="387957" cy="387957"/>
          </a:xfrm>
          <a:prstGeom prst="rect">
            <a:avLst/>
          </a:prstGeom>
        </p:spPr>
      </p:pic>
      <p:pic>
        <p:nvPicPr>
          <p:cNvPr id="100" name="Picture 99" descr="Application Insights">
            <a:extLst>
              <a:ext uri="{FF2B5EF4-FFF2-40B4-BE49-F238E27FC236}">
                <a16:creationId xmlns:a16="http://schemas.microsoft.com/office/drawing/2014/main" id="{21510DA3-74F8-4F0B-B39C-44FEDF28AF98}"/>
              </a:ext>
            </a:extLst>
          </p:cNvPr>
          <p:cNvPicPr>
            <a:picLocks noChangeAspect="1"/>
          </p:cNvPicPr>
          <p:nvPr/>
        </p:nvPicPr>
        <p:blipFill>
          <a:blip r:embed="rId16"/>
          <a:stretch>
            <a:fillRect/>
          </a:stretch>
        </p:blipFill>
        <p:spPr>
          <a:xfrm>
            <a:off x="6887655" y="3149612"/>
            <a:ext cx="339712" cy="504415"/>
          </a:xfrm>
          <a:prstGeom prst="rect">
            <a:avLst/>
          </a:prstGeom>
        </p:spPr>
      </p:pic>
      <p:pic>
        <p:nvPicPr>
          <p:cNvPr id="101" name="Graphic 100" descr="Virtual Machines">
            <a:extLst>
              <a:ext uri="{FF2B5EF4-FFF2-40B4-BE49-F238E27FC236}">
                <a16:creationId xmlns:a16="http://schemas.microsoft.com/office/drawing/2014/main" id="{5F4D0038-71A4-4F1A-9041-4BD9CA940D8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29786" y="3206803"/>
            <a:ext cx="428793" cy="428793"/>
          </a:xfrm>
          <a:prstGeom prst="rect">
            <a:avLst/>
          </a:prstGeom>
        </p:spPr>
      </p:pic>
      <p:pic>
        <p:nvPicPr>
          <p:cNvPr id="102" name="Graphic 101" descr="Storage Files">
            <a:extLst>
              <a:ext uri="{FF2B5EF4-FFF2-40B4-BE49-F238E27FC236}">
                <a16:creationId xmlns:a16="http://schemas.microsoft.com/office/drawing/2014/main" id="{71AFF78F-EF04-4972-8E00-40499D1432C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0260" y="1091692"/>
            <a:ext cx="559697" cy="559697"/>
          </a:xfrm>
          <a:prstGeom prst="rect">
            <a:avLst/>
          </a:prstGeom>
        </p:spPr>
      </p:pic>
      <p:grpSp>
        <p:nvGrpSpPr>
          <p:cNvPr id="103" name="Group 102" descr="Blob Storage">
            <a:extLst>
              <a:ext uri="{FF2B5EF4-FFF2-40B4-BE49-F238E27FC236}">
                <a16:creationId xmlns:a16="http://schemas.microsoft.com/office/drawing/2014/main" id="{3CF09054-6471-4FDC-8A5C-17021323965A}"/>
              </a:ext>
            </a:extLst>
          </p:cNvPr>
          <p:cNvGrpSpPr/>
          <p:nvPr/>
        </p:nvGrpSpPr>
        <p:grpSpPr>
          <a:xfrm>
            <a:off x="2254971" y="1268729"/>
            <a:ext cx="488234" cy="386682"/>
            <a:chOff x="4767263" y="3733809"/>
            <a:chExt cx="241301" cy="204788"/>
          </a:xfrm>
        </p:grpSpPr>
        <p:sp>
          <p:nvSpPr>
            <p:cNvPr id="104" name="Freeform 24">
              <a:extLst>
                <a:ext uri="{FF2B5EF4-FFF2-40B4-BE49-F238E27FC236}">
                  <a16:creationId xmlns:a16="http://schemas.microsoft.com/office/drawing/2014/main" id="{991EA605-14C5-49AC-885F-5908ED4B7BE3}"/>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06" name="Freeform 25">
              <a:extLst>
                <a:ext uri="{FF2B5EF4-FFF2-40B4-BE49-F238E27FC236}">
                  <a16:creationId xmlns:a16="http://schemas.microsoft.com/office/drawing/2014/main" id="{38D66AD4-D33F-4DBA-9CD6-5D01A453D196}"/>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08" name="Freeform 26">
              <a:extLst>
                <a:ext uri="{FF2B5EF4-FFF2-40B4-BE49-F238E27FC236}">
                  <a16:creationId xmlns:a16="http://schemas.microsoft.com/office/drawing/2014/main" id="{ED552E0A-2907-4929-900C-6B40F6720D57}"/>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09" name="Freeform 27">
              <a:extLst>
                <a:ext uri="{FF2B5EF4-FFF2-40B4-BE49-F238E27FC236}">
                  <a16:creationId xmlns:a16="http://schemas.microsoft.com/office/drawing/2014/main" id="{645CDCF3-8989-4318-99B6-1E73181ED16F}"/>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0" name="Freeform 28">
              <a:extLst>
                <a:ext uri="{FF2B5EF4-FFF2-40B4-BE49-F238E27FC236}">
                  <a16:creationId xmlns:a16="http://schemas.microsoft.com/office/drawing/2014/main" id="{15D34DE5-0183-44AF-B24F-4719CEF14094}"/>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1" name="Rectangle 29">
              <a:extLst>
                <a:ext uri="{FF2B5EF4-FFF2-40B4-BE49-F238E27FC236}">
                  <a16:creationId xmlns:a16="http://schemas.microsoft.com/office/drawing/2014/main" id="{91E0C7A9-C9A5-42F5-A69C-9E7C3CB47F86}"/>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2" name="Rectangle 30">
              <a:extLst>
                <a:ext uri="{FF2B5EF4-FFF2-40B4-BE49-F238E27FC236}">
                  <a16:creationId xmlns:a16="http://schemas.microsoft.com/office/drawing/2014/main" id="{FBE0A4CD-2AF3-49B9-A778-5B776FE0F284}"/>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3" name="Freeform 31">
              <a:extLst>
                <a:ext uri="{FF2B5EF4-FFF2-40B4-BE49-F238E27FC236}">
                  <a16:creationId xmlns:a16="http://schemas.microsoft.com/office/drawing/2014/main" id="{E33333D2-9892-478E-9FDA-2F44FF52F257}"/>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4" name="Freeform 32">
              <a:extLst>
                <a:ext uri="{FF2B5EF4-FFF2-40B4-BE49-F238E27FC236}">
                  <a16:creationId xmlns:a16="http://schemas.microsoft.com/office/drawing/2014/main" id="{F70C9343-29D2-4A72-9531-931DA012FD17}"/>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6" name="Freeform 33">
              <a:extLst>
                <a:ext uri="{FF2B5EF4-FFF2-40B4-BE49-F238E27FC236}">
                  <a16:creationId xmlns:a16="http://schemas.microsoft.com/office/drawing/2014/main" id="{8BA43F57-1219-4BF3-BB6B-AB5EA49CD2FF}"/>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7" name="Freeform 34">
              <a:extLst>
                <a:ext uri="{FF2B5EF4-FFF2-40B4-BE49-F238E27FC236}">
                  <a16:creationId xmlns:a16="http://schemas.microsoft.com/office/drawing/2014/main" id="{AE20B3DA-1668-4179-8007-D9F5D9545AFD}"/>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18" name="Freeform 35">
              <a:extLst>
                <a:ext uri="{FF2B5EF4-FFF2-40B4-BE49-F238E27FC236}">
                  <a16:creationId xmlns:a16="http://schemas.microsoft.com/office/drawing/2014/main" id="{CE1A7EED-1F21-4A92-B3B5-1637960A5B7A}"/>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20" name="Freeform 36">
              <a:extLst>
                <a:ext uri="{FF2B5EF4-FFF2-40B4-BE49-F238E27FC236}">
                  <a16:creationId xmlns:a16="http://schemas.microsoft.com/office/drawing/2014/main" id="{005DC2B2-B97C-4D5B-890B-F70288D6B2DA}"/>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23" name="Freeform 37">
              <a:extLst>
                <a:ext uri="{FF2B5EF4-FFF2-40B4-BE49-F238E27FC236}">
                  <a16:creationId xmlns:a16="http://schemas.microsoft.com/office/drawing/2014/main" id="{FF99A326-B969-47AE-97E3-785E2CDD2B35}"/>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24" name="Freeform 38">
              <a:extLst>
                <a:ext uri="{FF2B5EF4-FFF2-40B4-BE49-F238E27FC236}">
                  <a16:creationId xmlns:a16="http://schemas.microsoft.com/office/drawing/2014/main" id="{86AF8275-BB41-4DEA-A561-C00ED99AB1A9}"/>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26" name="Freeform 39">
              <a:extLst>
                <a:ext uri="{FF2B5EF4-FFF2-40B4-BE49-F238E27FC236}">
                  <a16:creationId xmlns:a16="http://schemas.microsoft.com/office/drawing/2014/main" id="{DF38D0B3-2435-49E5-A42A-AACBBC73163B}"/>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29" name="Freeform 40">
              <a:extLst>
                <a:ext uri="{FF2B5EF4-FFF2-40B4-BE49-F238E27FC236}">
                  <a16:creationId xmlns:a16="http://schemas.microsoft.com/office/drawing/2014/main" id="{6A7AD7C0-1C2A-41DE-9026-43C557C208F2}"/>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30" name="Rectangle 41">
              <a:extLst>
                <a:ext uri="{FF2B5EF4-FFF2-40B4-BE49-F238E27FC236}">
                  <a16:creationId xmlns:a16="http://schemas.microsoft.com/office/drawing/2014/main" id="{6CCF38A7-A51A-434D-A350-F185D9090010}"/>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sp>
          <p:nvSpPr>
            <p:cNvPr id="134" name="Rectangle 42">
              <a:extLst>
                <a:ext uri="{FF2B5EF4-FFF2-40B4-BE49-F238E27FC236}">
                  <a16:creationId xmlns:a16="http://schemas.microsoft.com/office/drawing/2014/main" id="{20C8F85F-8CEC-4C70-AAE3-8DE61CE4299B}"/>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algn="ctr" defTabSz="672290" fontAlgn="base"/>
              <a:endParaRPr lang="en-US" sz="1250">
                <a:solidFill>
                  <a:srgbClr val="505050"/>
                </a:solidFill>
                <a:latin typeface="Segoe UI"/>
              </a:endParaRPr>
            </a:p>
          </p:txBody>
        </p:sp>
      </p:grpSp>
      <p:grpSp>
        <p:nvGrpSpPr>
          <p:cNvPr id="4" name="Group 3">
            <a:extLst>
              <a:ext uri="{FF2B5EF4-FFF2-40B4-BE49-F238E27FC236}">
                <a16:creationId xmlns:a16="http://schemas.microsoft.com/office/drawing/2014/main" id="{2B783EA6-6577-4C30-B23D-F197FE1532E7}"/>
              </a:ext>
            </a:extLst>
          </p:cNvPr>
          <p:cNvGrpSpPr/>
          <p:nvPr/>
        </p:nvGrpSpPr>
        <p:grpSpPr>
          <a:xfrm>
            <a:off x="8092978" y="3813956"/>
            <a:ext cx="905140" cy="1014839"/>
            <a:chOff x="8695653" y="1025040"/>
            <a:chExt cx="1497060" cy="1782275"/>
          </a:xfrm>
        </p:grpSpPr>
        <p:pic>
          <p:nvPicPr>
            <p:cNvPr id="170" name="Picture 169" descr="Browser">
              <a:extLst>
                <a:ext uri="{FF2B5EF4-FFF2-40B4-BE49-F238E27FC236}">
                  <a16:creationId xmlns:a16="http://schemas.microsoft.com/office/drawing/2014/main" id="{1AFAF2C2-F2DB-4E3F-9779-492C8278AE5E}"/>
                </a:ext>
              </a:extLst>
            </p:cNvPr>
            <p:cNvPicPr>
              <a:picLocks noChangeAspect="1"/>
            </p:cNvPicPr>
            <p:nvPr/>
          </p:nvPicPr>
          <p:blipFill>
            <a:blip r:embed="rId21"/>
            <a:stretch>
              <a:fillRect/>
            </a:stretch>
          </p:blipFill>
          <p:spPr>
            <a:xfrm>
              <a:off x="8797177" y="1641181"/>
              <a:ext cx="630619" cy="544252"/>
            </a:xfrm>
            <a:prstGeom prst="rect">
              <a:avLst/>
            </a:prstGeom>
          </p:spPr>
        </p:pic>
        <p:sp>
          <p:nvSpPr>
            <p:cNvPr id="144" name="Rectangle 143">
              <a:extLst>
                <a:ext uri="{FF2B5EF4-FFF2-40B4-BE49-F238E27FC236}">
                  <a16:creationId xmlns:a16="http://schemas.microsoft.com/office/drawing/2014/main" id="{47163D42-B0A7-4527-882F-E08AB2FF0945}"/>
                </a:ext>
              </a:extLst>
            </p:cNvPr>
            <p:cNvSpPr/>
            <p:nvPr/>
          </p:nvSpPr>
          <p:spPr>
            <a:xfrm>
              <a:off x="8695653" y="1025041"/>
              <a:ext cx="1497060" cy="17822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5" name="Rectangle 144">
              <a:extLst>
                <a:ext uri="{FF2B5EF4-FFF2-40B4-BE49-F238E27FC236}">
                  <a16:creationId xmlns:a16="http://schemas.microsoft.com/office/drawing/2014/main" id="{6758CA19-6BD1-4BAC-A42E-C30C4D35935D}"/>
                </a:ext>
              </a:extLst>
            </p:cNvPr>
            <p:cNvSpPr/>
            <p:nvPr/>
          </p:nvSpPr>
          <p:spPr>
            <a:xfrm>
              <a:off x="8695653" y="1025040"/>
              <a:ext cx="1497056" cy="39704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50">
                  <a:solidFill>
                    <a:prstClr val="white"/>
                  </a:solidFill>
                  <a:latin typeface="Calibri" panose="020F0502020204030204"/>
                </a:rPr>
                <a:t>Enterprise</a:t>
              </a:r>
            </a:p>
          </p:txBody>
        </p:sp>
        <p:grpSp>
          <p:nvGrpSpPr>
            <p:cNvPr id="135" name="Graphic 94" descr="business, SaaP apps">
              <a:extLst>
                <a:ext uri="{FF2B5EF4-FFF2-40B4-BE49-F238E27FC236}">
                  <a16:creationId xmlns:a16="http://schemas.microsoft.com/office/drawing/2014/main" id="{987FC8A7-EC1E-46CC-859F-81174D472B49}"/>
                </a:ext>
              </a:extLst>
            </p:cNvPr>
            <p:cNvGrpSpPr/>
            <p:nvPr/>
          </p:nvGrpSpPr>
          <p:grpSpPr>
            <a:xfrm>
              <a:off x="9528822" y="1578369"/>
              <a:ext cx="542308" cy="1107384"/>
              <a:chOff x="6391144" y="4907281"/>
              <a:chExt cx="358790" cy="358788"/>
            </a:xfrm>
          </p:grpSpPr>
          <p:sp>
            <p:nvSpPr>
              <p:cNvPr id="138" name="Freeform: Shape 137">
                <a:extLst>
                  <a:ext uri="{FF2B5EF4-FFF2-40B4-BE49-F238E27FC236}">
                    <a16:creationId xmlns:a16="http://schemas.microsoft.com/office/drawing/2014/main" id="{0F7317AF-1B47-4002-B480-20D95B00DD88}"/>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endParaRPr lang="en-US" sz="993"/>
              </a:p>
            </p:txBody>
          </p:sp>
          <p:sp>
            <p:nvSpPr>
              <p:cNvPr id="139" name="Freeform: Shape 138">
                <a:extLst>
                  <a:ext uri="{FF2B5EF4-FFF2-40B4-BE49-F238E27FC236}">
                    <a16:creationId xmlns:a16="http://schemas.microsoft.com/office/drawing/2014/main" id="{3FE8F5A0-3E92-4A47-9F3D-CF2F07B6E9B0}"/>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40" name="Freeform: Shape 139">
                <a:extLst>
                  <a:ext uri="{FF2B5EF4-FFF2-40B4-BE49-F238E27FC236}">
                    <a16:creationId xmlns:a16="http://schemas.microsoft.com/office/drawing/2014/main" id="{1EA902A2-8F28-4DBD-8F56-5BFC0E0E5B2B}"/>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47" name="Freeform: Shape 146">
                <a:extLst>
                  <a:ext uri="{FF2B5EF4-FFF2-40B4-BE49-F238E27FC236}">
                    <a16:creationId xmlns:a16="http://schemas.microsoft.com/office/drawing/2014/main" id="{FBE806D2-A82E-4462-BBE9-9B7C6892E161}"/>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49" name="Freeform: Shape 148">
                <a:extLst>
                  <a:ext uri="{FF2B5EF4-FFF2-40B4-BE49-F238E27FC236}">
                    <a16:creationId xmlns:a16="http://schemas.microsoft.com/office/drawing/2014/main" id="{99FD64EA-BDAA-47E2-98E4-548134D957CB}"/>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55" name="Freeform: Shape 154">
                <a:extLst>
                  <a:ext uri="{FF2B5EF4-FFF2-40B4-BE49-F238E27FC236}">
                    <a16:creationId xmlns:a16="http://schemas.microsoft.com/office/drawing/2014/main" id="{686BB5A8-FE4D-488E-95F6-0FC443F0B218}"/>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56" name="Freeform: Shape 155">
                <a:extLst>
                  <a:ext uri="{FF2B5EF4-FFF2-40B4-BE49-F238E27FC236}">
                    <a16:creationId xmlns:a16="http://schemas.microsoft.com/office/drawing/2014/main" id="{945D3E27-1C47-429A-9658-9BE32D5BBC6B}"/>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57" name="Freeform: Shape 156">
                <a:extLst>
                  <a:ext uri="{FF2B5EF4-FFF2-40B4-BE49-F238E27FC236}">
                    <a16:creationId xmlns:a16="http://schemas.microsoft.com/office/drawing/2014/main" id="{D56EBFEA-444C-43AA-BDED-4E0CD0C691FA}"/>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58" name="Freeform: Shape 157">
                <a:extLst>
                  <a:ext uri="{FF2B5EF4-FFF2-40B4-BE49-F238E27FC236}">
                    <a16:creationId xmlns:a16="http://schemas.microsoft.com/office/drawing/2014/main" id="{69CD28A5-E575-43EB-94C6-DAEC95237447}"/>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sz="993"/>
              </a:p>
            </p:txBody>
          </p:sp>
          <p:sp>
            <p:nvSpPr>
              <p:cNvPr id="159" name="Freeform: Shape 158">
                <a:extLst>
                  <a:ext uri="{FF2B5EF4-FFF2-40B4-BE49-F238E27FC236}">
                    <a16:creationId xmlns:a16="http://schemas.microsoft.com/office/drawing/2014/main" id="{7B4B9B81-7069-409B-98E9-8370EC2F59E7}"/>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endParaRPr lang="en-US" sz="993"/>
              </a:p>
            </p:txBody>
          </p:sp>
          <p:sp>
            <p:nvSpPr>
              <p:cNvPr id="160" name="Freeform: Shape 159">
                <a:extLst>
                  <a:ext uri="{FF2B5EF4-FFF2-40B4-BE49-F238E27FC236}">
                    <a16:creationId xmlns:a16="http://schemas.microsoft.com/office/drawing/2014/main" id="{2D9F40B5-6F89-41D0-9013-768DD0E8B4FA}"/>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endParaRPr lang="en-US" sz="993"/>
              </a:p>
            </p:txBody>
          </p:sp>
          <p:sp>
            <p:nvSpPr>
              <p:cNvPr id="161" name="Freeform: Shape 160">
                <a:extLst>
                  <a:ext uri="{FF2B5EF4-FFF2-40B4-BE49-F238E27FC236}">
                    <a16:creationId xmlns:a16="http://schemas.microsoft.com/office/drawing/2014/main" id="{519A3795-E622-46DD-9E1E-789A050EF97D}"/>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2" name="Freeform: Shape 161">
                <a:extLst>
                  <a:ext uri="{FF2B5EF4-FFF2-40B4-BE49-F238E27FC236}">
                    <a16:creationId xmlns:a16="http://schemas.microsoft.com/office/drawing/2014/main" id="{1570C4A9-ED0A-495B-A630-09810AF136AF}"/>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3" name="Freeform: Shape 162">
                <a:extLst>
                  <a:ext uri="{FF2B5EF4-FFF2-40B4-BE49-F238E27FC236}">
                    <a16:creationId xmlns:a16="http://schemas.microsoft.com/office/drawing/2014/main" id="{B1604C1A-6AF3-4FD7-9531-1663FEC2015A}"/>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4" name="Freeform: Shape 163">
                <a:extLst>
                  <a:ext uri="{FF2B5EF4-FFF2-40B4-BE49-F238E27FC236}">
                    <a16:creationId xmlns:a16="http://schemas.microsoft.com/office/drawing/2014/main" id="{684C973F-D082-4B1F-989D-BAD82C0C69D7}"/>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5" name="Freeform: Shape 164">
                <a:extLst>
                  <a:ext uri="{FF2B5EF4-FFF2-40B4-BE49-F238E27FC236}">
                    <a16:creationId xmlns:a16="http://schemas.microsoft.com/office/drawing/2014/main" id="{3C4AD6BA-542A-44C8-B85B-0398DFF8696A}"/>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6" name="Freeform: Shape 165">
                <a:extLst>
                  <a:ext uri="{FF2B5EF4-FFF2-40B4-BE49-F238E27FC236}">
                    <a16:creationId xmlns:a16="http://schemas.microsoft.com/office/drawing/2014/main" id="{03D1907B-827E-4604-9B39-3EE83CE8CA0C}"/>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7" name="Freeform: Shape 166">
                <a:extLst>
                  <a:ext uri="{FF2B5EF4-FFF2-40B4-BE49-F238E27FC236}">
                    <a16:creationId xmlns:a16="http://schemas.microsoft.com/office/drawing/2014/main" id="{596D3293-A550-4A75-AD01-44518C448669}"/>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8" name="Freeform: Shape 167">
                <a:extLst>
                  <a:ext uri="{FF2B5EF4-FFF2-40B4-BE49-F238E27FC236}">
                    <a16:creationId xmlns:a16="http://schemas.microsoft.com/office/drawing/2014/main" id="{F4A20097-6B6F-4123-A50D-776E9E100A6C}"/>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sz="993"/>
              </a:p>
            </p:txBody>
          </p:sp>
          <p:sp>
            <p:nvSpPr>
              <p:cNvPr id="169" name="Freeform: Shape 168">
                <a:extLst>
                  <a:ext uri="{FF2B5EF4-FFF2-40B4-BE49-F238E27FC236}">
                    <a16:creationId xmlns:a16="http://schemas.microsoft.com/office/drawing/2014/main" id="{E3DD2061-F1A9-4A1D-ADF7-6908D28784ED}"/>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endParaRPr lang="en-US" sz="993"/>
              </a:p>
            </p:txBody>
          </p:sp>
        </p:grpSp>
      </p:grpSp>
      <p:pic>
        <p:nvPicPr>
          <p:cNvPr id="171" name="Graphic 170" descr="Virtual Network">
            <a:extLst>
              <a:ext uri="{FF2B5EF4-FFF2-40B4-BE49-F238E27FC236}">
                <a16:creationId xmlns:a16="http://schemas.microsoft.com/office/drawing/2014/main" id="{A31E4C9A-AD66-4E7F-A02A-164AA2A1BE7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97921" y="4690943"/>
            <a:ext cx="343163" cy="343163"/>
          </a:xfrm>
          <a:prstGeom prst="rect">
            <a:avLst/>
          </a:prstGeom>
        </p:spPr>
      </p:pic>
      <p:sp>
        <p:nvSpPr>
          <p:cNvPr id="178" name="TextBox 177">
            <a:extLst>
              <a:ext uri="{FF2B5EF4-FFF2-40B4-BE49-F238E27FC236}">
                <a16:creationId xmlns:a16="http://schemas.microsoft.com/office/drawing/2014/main" id="{8CFAD195-52B2-4EBC-9F1E-B6B89F074DA0}"/>
              </a:ext>
            </a:extLst>
          </p:cNvPr>
          <p:cNvSpPr txBox="1"/>
          <p:nvPr/>
        </p:nvSpPr>
        <p:spPr>
          <a:xfrm>
            <a:off x="8590264" y="931076"/>
            <a:ext cx="581273" cy="230832"/>
          </a:xfrm>
          <a:prstGeom prst="rect">
            <a:avLst/>
          </a:prstGeom>
          <a:noFill/>
        </p:spPr>
        <p:txBody>
          <a:bodyPr wrap="square" rtlCol="0">
            <a:spAutoFit/>
          </a:bodyPr>
          <a:lstStyle/>
          <a:p>
            <a:r>
              <a:rPr lang="en-US" sz="900"/>
              <a:t>Internet</a:t>
            </a:r>
          </a:p>
        </p:txBody>
      </p:sp>
      <p:grpSp>
        <p:nvGrpSpPr>
          <p:cNvPr id="179" name="Graphic 128" descr="online">
            <a:extLst>
              <a:ext uri="{FF2B5EF4-FFF2-40B4-BE49-F238E27FC236}">
                <a16:creationId xmlns:a16="http://schemas.microsoft.com/office/drawing/2014/main" id="{A4B33E08-9EF4-4208-B294-13880C63DCCF}"/>
              </a:ext>
            </a:extLst>
          </p:cNvPr>
          <p:cNvGrpSpPr/>
          <p:nvPr/>
        </p:nvGrpSpPr>
        <p:grpSpPr>
          <a:xfrm>
            <a:off x="8628508" y="521620"/>
            <a:ext cx="440183" cy="442109"/>
            <a:chOff x="4472102" y="5773612"/>
            <a:chExt cx="436448" cy="436448"/>
          </a:xfrm>
        </p:grpSpPr>
        <p:sp>
          <p:nvSpPr>
            <p:cNvPr id="180" name="Freeform: Shape 179">
              <a:extLst>
                <a:ext uri="{FF2B5EF4-FFF2-40B4-BE49-F238E27FC236}">
                  <a16:creationId xmlns:a16="http://schemas.microsoft.com/office/drawing/2014/main" id="{FCEE8E0A-E3FC-4F35-B09E-86EBAEC65F18}"/>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993"/>
            </a:p>
          </p:txBody>
        </p:sp>
        <p:sp>
          <p:nvSpPr>
            <p:cNvPr id="181" name="Freeform: Shape 180">
              <a:extLst>
                <a:ext uri="{FF2B5EF4-FFF2-40B4-BE49-F238E27FC236}">
                  <a16:creationId xmlns:a16="http://schemas.microsoft.com/office/drawing/2014/main" id="{698E6DD5-4A8E-44E4-B4E4-F5B2EE39299D}"/>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sz="993"/>
            </a:p>
          </p:txBody>
        </p:sp>
        <p:sp>
          <p:nvSpPr>
            <p:cNvPr id="182" name="Freeform: Shape 181">
              <a:extLst>
                <a:ext uri="{FF2B5EF4-FFF2-40B4-BE49-F238E27FC236}">
                  <a16:creationId xmlns:a16="http://schemas.microsoft.com/office/drawing/2014/main" id="{18512E25-9A16-46B6-BC9E-C7FC5DA507FD}"/>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endParaRPr lang="en-US" sz="993"/>
            </a:p>
          </p:txBody>
        </p:sp>
        <p:sp>
          <p:nvSpPr>
            <p:cNvPr id="183" name="Freeform: Shape 182">
              <a:extLst>
                <a:ext uri="{FF2B5EF4-FFF2-40B4-BE49-F238E27FC236}">
                  <a16:creationId xmlns:a16="http://schemas.microsoft.com/office/drawing/2014/main" id="{511679CB-8884-4584-8C33-886784A0594E}"/>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sz="993"/>
            </a:p>
          </p:txBody>
        </p:sp>
        <p:sp>
          <p:nvSpPr>
            <p:cNvPr id="184" name="Freeform: Shape 183">
              <a:extLst>
                <a:ext uri="{FF2B5EF4-FFF2-40B4-BE49-F238E27FC236}">
                  <a16:creationId xmlns:a16="http://schemas.microsoft.com/office/drawing/2014/main" id="{22638C6F-19FA-40F6-8A35-42734B28C865}"/>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sz="993"/>
            </a:p>
          </p:txBody>
        </p:sp>
        <p:sp>
          <p:nvSpPr>
            <p:cNvPr id="185" name="Freeform: Shape 184">
              <a:extLst>
                <a:ext uri="{FF2B5EF4-FFF2-40B4-BE49-F238E27FC236}">
                  <a16:creationId xmlns:a16="http://schemas.microsoft.com/office/drawing/2014/main" id="{18DA64DF-7415-4744-9A4E-EEE488E0DB27}"/>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sz="993"/>
            </a:p>
          </p:txBody>
        </p:sp>
        <p:sp>
          <p:nvSpPr>
            <p:cNvPr id="186" name="Freeform: Shape 185">
              <a:extLst>
                <a:ext uri="{FF2B5EF4-FFF2-40B4-BE49-F238E27FC236}">
                  <a16:creationId xmlns:a16="http://schemas.microsoft.com/office/drawing/2014/main" id="{E8F249BB-8E2A-46BC-BBBA-B313756E3E2D}"/>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sz="993"/>
            </a:p>
          </p:txBody>
        </p:sp>
        <p:sp>
          <p:nvSpPr>
            <p:cNvPr id="187" name="Freeform: Shape 186">
              <a:extLst>
                <a:ext uri="{FF2B5EF4-FFF2-40B4-BE49-F238E27FC236}">
                  <a16:creationId xmlns:a16="http://schemas.microsoft.com/office/drawing/2014/main" id="{8B664B3E-C466-401A-AA4C-1748539F1FE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sz="993"/>
            </a:p>
          </p:txBody>
        </p:sp>
        <p:sp>
          <p:nvSpPr>
            <p:cNvPr id="188" name="Freeform: Shape 187">
              <a:extLst>
                <a:ext uri="{FF2B5EF4-FFF2-40B4-BE49-F238E27FC236}">
                  <a16:creationId xmlns:a16="http://schemas.microsoft.com/office/drawing/2014/main" id="{4CB85984-7910-450B-A90C-9CF39BF39440}"/>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sz="993"/>
            </a:p>
          </p:txBody>
        </p:sp>
        <p:sp>
          <p:nvSpPr>
            <p:cNvPr id="189" name="Freeform: Shape 188">
              <a:extLst>
                <a:ext uri="{FF2B5EF4-FFF2-40B4-BE49-F238E27FC236}">
                  <a16:creationId xmlns:a16="http://schemas.microsoft.com/office/drawing/2014/main" id="{884358C5-572E-41B1-B908-ACE0442FB99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993"/>
            </a:p>
          </p:txBody>
        </p:sp>
        <p:sp>
          <p:nvSpPr>
            <p:cNvPr id="190" name="Freeform: Shape 189">
              <a:extLst>
                <a:ext uri="{FF2B5EF4-FFF2-40B4-BE49-F238E27FC236}">
                  <a16:creationId xmlns:a16="http://schemas.microsoft.com/office/drawing/2014/main" id="{15C52DC8-B9E7-42BA-90FE-CC37A0FB535D}"/>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993"/>
            </a:p>
          </p:txBody>
        </p:sp>
        <p:sp>
          <p:nvSpPr>
            <p:cNvPr id="191" name="Freeform: Shape 190">
              <a:extLst>
                <a:ext uri="{FF2B5EF4-FFF2-40B4-BE49-F238E27FC236}">
                  <a16:creationId xmlns:a16="http://schemas.microsoft.com/office/drawing/2014/main" id="{15A7A132-0A5C-49C6-A921-CC8EEC6BBDE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sz="993"/>
            </a:p>
          </p:txBody>
        </p:sp>
        <p:sp>
          <p:nvSpPr>
            <p:cNvPr id="192" name="Freeform: Shape 191">
              <a:extLst>
                <a:ext uri="{FF2B5EF4-FFF2-40B4-BE49-F238E27FC236}">
                  <a16:creationId xmlns:a16="http://schemas.microsoft.com/office/drawing/2014/main" id="{F5B614C1-DC04-4B6B-AADE-30379401678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sz="993"/>
            </a:p>
          </p:txBody>
        </p:sp>
        <p:sp>
          <p:nvSpPr>
            <p:cNvPr id="193" name="Freeform: Shape 192">
              <a:extLst>
                <a:ext uri="{FF2B5EF4-FFF2-40B4-BE49-F238E27FC236}">
                  <a16:creationId xmlns:a16="http://schemas.microsoft.com/office/drawing/2014/main" id="{B4147D73-DE81-45BE-B075-D96EE0565174}"/>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sz="993"/>
            </a:p>
          </p:txBody>
        </p:sp>
        <p:sp>
          <p:nvSpPr>
            <p:cNvPr id="194" name="Freeform: Shape 193">
              <a:extLst>
                <a:ext uri="{FF2B5EF4-FFF2-40B4-BE49-F238E27FC236}">
                  <a16:creationId xmlns:a16="http://schemas.microsoft.com/office/drawing/2014/main" id="{91A7D003-53C1-4E07-9150-2F3041630E2F}"/>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sz="993"/>
            </a:p>
          </p:txBody>
        </p:sp>
        <p:sp>
          <p:nvSpPr>
            <p:cNvPr id="195" name="Freeform: Shape 194">
              <a:extLst>
                <a:ext uri="{FF2B5EF4-FFF2-40B4-BE49-F238E27FC236}">
                  <a16:creationId xmlns:a16="http://schemas.microsoft.com/office/drawing/2014/main" id="{07895383-F50E-46F7-853A-1872188B804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sz="993"/>
            </a:p>
          </p:txBody>
        </p:sp>
      </p:grpSp>
      <p:sp>
        <p:nvSpPr>
          <p:cNvPr id="131" name="TextBox 130">
            <a:extLst>
              <a:ext uri="{FF2B5EF4-FFF2-40B4-BE49-F238E27FC236}">
                <a16:creationId xmlns:a16="http://schemas.microsoft.com/office/drawing/2014/main" id="{B70E3792-4C50-4F3D-96E4-FA09BEF5B349}"/>
              </a:ext>
            </a:extLst>
          </p:cNvPr>
          <p:cNvSpPr txBox="1"/>
          <p:nvPr/>
        </p:nvSpPr>
        <p:spPr>
          <a:xfrm>
            <a:off x="2257742" y="1669578"/>
            <a:ext cx="594096" cy="219291"/>
          </a:xfrm>
          <a:prstGeom prst="rect">
            <a:avLst/>
          </a:prstGeom>
          <a:noFill/>
        </p:spPr>
        <p:txBody>
          <a:bodyPr wrap="square" rtlCol="0">
            <a:spAutoFit/>
          </a:bodyPr>
          <a:lstStyle/>
          <a:p>
            <a:pPr defTabSz="685800">
              <a:defRPr/>
            </a:pPr>
            <a:r>
              <a:rPr lang="en-US" sz="825">
                <a:solidFill>
                  <a:srgbClr val="00B0F0"/>
                </a:solidFill>
                <a:latin typeface="Calibri" panose="020F0502020204030204"/>
              </a:rPr>
              <a:t>Storage</a:t>
            </a:r>
          </a:p>
        </p:txBody>
      </p:sp>
      <p:sp>
        <p:nvSpPr>
          <p:cNvPr id="132" name="TextBox 131">
            <a:extLst>
              <a:ext uri="{FF2B5EF4-FFF2-40B4-BE49-F238E27FC236}">
                <a16:creationId xmlns:a16="http://schemas.microsoft.com/office/drawing/2014/main" id="{F43ACA4F-3411-4727-AC2A-B3ED4B1E954C}"/>
              </a:ext>
            </a:extLst>
          </p:cNvPr>
          <p:cNvSpPr txBox="1"/>
          <p:nvPr/>
        </p:nvSpPr>
        <p:spPr>
          <a:xfrm>
            <a:off x="3060787" y="1654757"/>
            <a:ext cx="594096" cy="219291"/>
          </a:xfrm>
          <a:prstGeom prst="rect">
            <a:avLst/>
          </a:prstGeom>
          <a:noFill/>
        </p:spPr>
        <p:txBody>
          <a:bodyPr wrap="square" rtlCol="0">
            <a:spAutoFit/>
          </a:bodyPr>
          <a:lstStyle/>
          <a:p>
            <a:pPr defTabSz="685800">
              <a:defRPr/>
            </a:pPr>
            <a:r>
              <a:rPr lang="en-US" sz="825">
                <a:solidFill>
                  <a:srgbClr val="00B0F0"/>
                </a:solidFill>
                <a:latin typeface="Calibri" panose="020F0502020204030204"/>
              </a:rPr>
              <a:t>Key Vault</a:t>
            </a:r>
          </a:p>
        </p:txBody>
      </p:sp>
      <p:sp>
        <p:nvSpPr>
          <p:cNvPr id="141" name="TextBox 140">
            <a:extLst>
              <a:ext uri="{FF2B5EF4-FFF2-40B4-BE49-F238E27FC236}">
                <a16:creationId xmlns:a16="http://schemas.microsoft.com/office/drawing/2014/main" id="{2B6D4DA2-09C0-4799-A948-E8BD493758F0}"/>
              </a:ext>
            </a:extLst>
          </p:cNvPr>
          <p:cNvSpPr txBox="1"/>
          <p:nvPr/>
        </p:nvSpPr>
        <p:spPr>
          <a:xfrm>
            <a:off x="3725943" y="1657678"/>
            <a:ext cx="964757" cy="346249"/>
          </a:xfrm>
          <a:prstGeom prst="rect">
            <a:avLst/>
          </a:prstGeom>
          <a:noFill/>
        </p:spPr>
        <p:txBody>
          <a:bodyPr wrap="square" rtlCol="0">
            <a:spAutoFit/>
          </a:bodyPr>
          <a:lstStyle/>
          <a:p>
            <a:pPr defTabSz="685800">
              <a:defRPr/>
            </a:pPr>
            <a:r>
              <a:rPr lang="en-US" sz="825" dirty="0">
                <a:solidFill>
                  <a:srgbClr val="00B0F0"/>
                </a:solidFill>
                <a:latin typeface="Calibri" panose="020F0502020204030204"/>
              </a:rPr>
              <a:t>Container Registry</a:t>
            </a:r>
          </a:p>
        </p:txBody>
      </p:sp>
      <p:sp>
        <p:nvSpPr>
          <p:cNvPr id="150" name="TextBox 149">
            <a:extLst>
              <a:ext uri="{FF2B5EF4-FFF2-40B4-BE49-F238E27FC236}">
                <a16:creationId xmlns:a16="http://schemas.microsoft.com/office/drawing/2014/main" id="{D6E07858-BFBE-40E7-AA05-353B68BE7C80}"/>
              </a:ext>
            </a:extLst>
          </p:cNvPr>
          <p:cNvSpPr txBox="1"/>
          <p:nvPr/>
        </p:nvSpPr>
        <p:spPr>
          <a:xfrm>
            <a:off x="7959451" y="3120465"/>
            <a:ext cx="523927" cy="473206"/>
          </a:xfrm>
          <a:prstGeom prst="rect">
            <a:avLst/>
          </a:prstGeom>
          <a:noFill/>
        </p:spPr>
        <p:txBody>
          <a:bodyPr wrap="square" rtlCol="0">
            <a:spAutoFit/>
          </a:bodyPr>
          <a:lstStyle/>
          <a:p>
            <a:pPr algn="ctr" defTabSz="685800">
              <a:defRPr/>
            </a:pPr>
            <a:r>
              <a:rPr lang="en-US" sz="825" dirty="0">
                <a:solidFill>
                  <a:srgbClr val="00B0F0"/>
                </a:solidFill>
                <a:latin typeface="Calibri" panose="020F0502020204030204"/>
              </a:rPr>
              <a:t>VPN </a:t>
            </a:r>
          </a:p>
          <a:p>
            <a:pPr algn="ctr" defTabSz="685800">
              <a:defRPr/>
            </a:pPr>
            <a:r>
              <a:rPr lang="en-US" sz="825" dirty="0">
                <a:solidFill>
                  <a:srgbClr val="00B0F0"/>
                </a:solidFill>
                <a:latin typeface="Calibri" panose="020F0502020204030204"/>
              </a:rPr>
              <a:t>Gateway</a:t>
            </a:r>
          </a:p>
        </p:txBody>
      </p:sp>
      <p:sp>
        <p:nvSpPr>
          <p:cNvPr id="172" name="TextBox 171">
            <a:extLst>
              <a:ext uri="{FF2B5EF4-FFF2-40B4-BE49-F238E27FC236}">
                <a16:creationId xmlns:a16="http://schemas.microsoft.com/office/drawing/2014/main" id="{A95F66EE-A8C1-4CDF-97DD-65406694FE5A}"/>
              </a:ext>
            </a:extLst>
          </p:cNvPr>
          <p:cNvSpPr txBox="1"/>
          <p:nvPr/>
        </p:nvSpPr>
        <p:spPr>
          <a:xfrm>
            <a:off x="8580895" y="3122652"/>
            <a:ext cx="478209" cy="473206"/>
          </a:xfrm>
          <a:prstGeom prst="rect">
            <a:avLst/>
          </a:prstGeom>
          <a:noFill/>
        </p:spPr>
        <p:txBody>
          <a:bodyPr wrap="square" rtlCol="0">
            <a:spAutoFit/>
          </a:bodyPr>
          <a:lstStyle/>
          <a:p>
            <a:pPr algn="ctr" defTabSz="685800">
              <a:defRPr/>
            </a:pPr>
            <a:r>
              <a:rPr lang="en-US" sz="825" dirty="0">
                <a:solidFill>
                  <a:srgbClr val="00B0F0"/>
                </a:solidFill>
                <a:latin typeface="Calibri" panose="020F0502020204030204"/>
              </a:rPr>
              <a:t>Express Route</a:t>
            </a:r>
          </a:p>
        </p:txBody>
      </p:sp>
      <p:sp>
        <p:nvSpPr>
          <p:cNvPr id="174" name="TextBox 173">
            <a:extLst>
              <a:ext uri="{FF2B5EF4-FFF2-40B4-BE49-F238E27FC236}">
                <a16:creationId xmlns:a16="http://schemas.microsoft.com/office/drawing/2014/main" id="{5898CCA8-52BE-4D2E-A376-8D50D6646AF5}"/>
              </a:ext>
            </a:extLst>
          </p:cNvPr>
          <p:cNvSpPr txBox="1"/>
          <p:nvPr/>
        </p:nvSpPr>
        <p:spPr>
          <a:xfrm>
            <a:off x="6063747" y="4110583"/>
            <a:ext cx="758644" cy="346249"/>
          </a:xfrm>
          <a:prstGeom prst="rect">
            <a:avLst/>
          </a:prstGeom>
          <a:noFill/>
        </p:spPr>
        <p:txBody>
          <a:bodyPr wrap="square" rtlCol="0">
            <a:spAutoFit/>
          </a:bodyPr>
          <a:lstStyle/>
          <a:p>
            <a:r>
              <a:rPr lang="en-US" sz="825">
                <a:latin typeface="Calibri" panose="020F0502020204030204" pitchFamily="34" charset="0"/>
                <a:cs typeface="Calibri" panose="020F0502020204030204" pitchFamily="34" charset="0"/>
              </a:rPr>
              <a:t>Deploy Model</a:t>
            </a:r>
          </a:p>
        </p:txBody>
      </p:sp>
      <p:cxnSp>
        <p:nvCxnSpPr>
          <p:cNvPr id="25" name="Straight Arrow Connector 24">
            <a:extLst>
              <a:ext uri="{FF2B5EF4-FFF2-40B4-BE49-F238E27FC236}">
                <a16:creationId xmlns:a16="http://schemas.microsoft.com/office/drawing/2014/main" id="{20241ACB-1438-40AD-99A4-6C234B96BCCE}"/>
              </a:ext>
            </a:extLst>
          </p:cNvPr>
          <p:cNvCxnSpPr>
            <a:cxnSpLocks/>
          </p:cNvCxnSpPr>
          <p:nvPr/>
        </p:nvCxnSpPr>
        <p:spPr>
          <a:xfrm>
            <a:off x="1059787" y="1935715"/>
            <a:ext cx="0" cy="3857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03535B-7D1B-4FA4-820B-910784ED23A8}"/>
              </a:ext>
            </a:extLst>
          </p:cNvPr>
          <p:cNvCxnSpPr>
            <a:cxnSpLocks/>
          </p:cNvCxnSpPr>
          <p:nvPr/>
        </p:nvCxnSpPr>
        <p:spPr>
          <a:xfrm>
            <a:off x="3277733" y="1885060"/>
            <a:ext cx="0" cy="436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A491E9E-5D02-4427-AD26-268C018A9809}"/>
              </a:ext>
            </a:extLst>
          </p:cNvPr>
          <p:cNvCxnSpPr>
            <a:cxnSpLocks/>
          </p:cNvCxnSpPr>
          <p:nvPr/>
        </p:nvCxnSpPr>
        <p:spPr>
          <a:xfrm>
            <a:off x="3938433" y="3301737"/>
            <a:ext cx="815788" cy="7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44EF656-5951-4D6B-BE02-2B7CEA690961}"/>
              </a:ext>
            </a:extLst>
          </p:cNvPr>
          <p:cNvCxnSpPr>
            <a:cxnSpLocks/>
          </p:cNvCxnSpPr>
          <p:nvPr/>
        </p:nvCxnSpPr>
        <p:spPr>
          <a:xfrm>
            <a:off x="5861303" y="3302497"/>
            <a:ext cx="621117" cy="10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C26E20E-AB25-46FC-8D29-194A073DCAC1}"/>
              </a:ext>
            </a:extLst>
          </p:cNvPr>
          <p:cNvCxnSpPr>
            <a:stCxn id="145" idx="0"/>
            <a:endCxn id="99" idx="3"/>
          </p:cNvCxnSpPr>
          <p:nvPr/>
        </p:nvCxnSpPr>
        <p:spPr>
          <a:xfrm rot="16200000" flipV="1">
            <a:off x="6254495" y="1522904"/>
            <a:ext cx="1553395" cy="302871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50D53D8-F6F7-485F-93DD-AB0DDED06A40}"/>
              </a:ext>
            </a:extLst>
          </p:cNvPr>
          <p:cNvCxnSpPr>
            <a:cxnSpLocks/>
            <a:stCxn id="144" idx="1"/>
          </p:cNvCxnSpPr>
          <p:nvPr/>
        </p:nvCxnSpPr>
        <p:spPr>
          <a:xfrm rot="10800000">
            <a:off x="5307761" y="3867777"/>
            <a:ext cx="2785217" cy="45360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BA93FB2-78FC-4B4F-86A7-BD14BC0AFFA0}"/>
              </a:ext>
            </a:extLst>
          </p:cNvPr>
          <p:cNvCxnSpPr>
            <a:cxnSpLocks/>
          </p:cNvCxnSpPr>
          <p:nvPr/>
        </p:nvCxnSpPr>
        <p:spPr>
          <a:xfrm rot="5400000">
            <a:off x="4428454" y="1662730"/>
            <a:ext cx="401393" cy="4813622"/>
          </a:xfrm>
          <a:prstGeom prst="bentConnector3">
            <a:avLst>
              <a:gd name="adj1" fmla="val 14271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6" name="Graphic 135" descr="VPN Gateway">
            <a:extLst>
              <a:ext uri="{FF2B5EF4-FFF2-40B4-BE49-F238E27FC236}">
                <a16:creationId xmlns:a16="http://schemas.microsoft.com/office/drawing/2014/main" id="{A188BC58-21AB-4B7A-A11A-A12ED73BC11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60901" y="2827123"/>
            <a:ext cx="343163" cy="343163"/>
          </a:xfrm>
          <a:prstGeom prst="rect">
            <a:avLst/>
          </a:prstGeom>
        </p:spPr>
      </p:pic>
      <p:pic>
        <p:nvPicPr>
          <p:cNvPr id="151" name="Picture 150" descr="Express Route">
            <a:extLst>
              <a:ext uri="{FF2B5EF4-FFF2-40B4-BE49-F238E27FC236}">
                <a16:creationId xmlns:a16="http://schemas.microsoft.com/office/drawing/2014/main" id="{315BA24B-7B47-4CE3-96A8-0D8E5C63981B}"/>
              </a:ext>
            </a:extLst>
          </p:cNvPr>
          <p:cNvPicPr>
            <a:picLocks noChangeAspect="1"/>
          </p:cNvPicPr>
          <p:nvPr/>
        </p:nvPicPr>
        <p:blipFill>
          <a:blip r:embed="rId26"/>
          <a:stretch>
            <a:fillRect/>
          </a:stretch>
        </p:blipFill>
        <p:spPr>
          <a:xfrm>
            <a:off x="8627861" y="2907223"/>
            <a:ext cx="350871" cy="209364"/>
          </a:xfrm>
          <a:prstGeom prst="rect">
            <a:avLst/>
          </a:prstGeom>
        </p:spPr>
      </p:pic>
    </p:spTree>
    <p:extLst>
      <p:ext uri="{BB962C8B-B14F-4D97-AF65-F5344CB8AC3E}">
        <p14:creationId xmlns:p14="http://schemas.microsoft.com/office/powerpoint/2010/main" val="291207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B3CB9A8-9393-4E76-8963-E18C7C389968}"/>
              </a:ext>
            </a:extLst>
          </p:cNvPr>
          <p:cNvSpPr/>
          <p:nvPr/>
        </p:nvSpPr>
        <p:spPr bwMode="auto">
          <a:xfrm>
            <a:off x="6457297" y="1946416"/>
            <a:ext cx="1659116" cy="445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60" tIns="109728" rIns="137160" bIns="109728" numCol="1" spcCol="0" rtlCol="0" fromWordArt="0" anchor="ctr" anchorCtr="0" forceAA="0" compatLnSpc="1">
            <a:prstTxWarp prst="textNoShape">
              <a:avLst/>
            </a:prstTxWarp>
            <a:noAutofit/>
          </a:bodyPr>
          <a:lstStyle/>
          <a:p>
            <a:pPr algn="ctr" defTabSz="685800">
              <a:defRPr/>
            </a:pPr>
            <a:r>
              <a:rPr lang="en-US" altLang="zh-CN" sz="1500" b="1" dirty="0">
                <a:solidFill>
                  <a:srgbClr val="FFFFFF"/>
                </a:solidFill>
                <a:latin typeface="Yu Gothic UI" panose="020B0500000000000000" pitchFamily="34" charset="-128"/>
                <a:ea typeface="Yu Gothic UI" panose="020B0500000000000000" pitchFamily="34" charset="-128"/>
              </a:rPr>
              <a:t>Python SDK</a:t>
            </a:r>
          </a:p>
          <a:p>
            <a:pPr algn="ctr" defTabSz="685800">
              <a:defRPr/>
            </a:pPr>
            <a:r>
              <a:rPr lang="en-US" sz="1500" b="1" dirty="0">
                <a:solidFill>
                  <a:srgbClr val="FFFFFF"/>
                </a:solidFill>
                <a:latin typeface="Yu Gothic UI" panose="020B0500000000000000" pitchFamily="34" charset="-128"/>
                <a:ea typeface="Yu Gothic UI" panose="020B0500000000000000" pitchFamily="34" charset="-128"/>
              </a:rPr>
              <a:t>Notebooks</a:t>
            </a:r>
          </a:p>
        </p:txBody>
      </p:sp>
      <p:sp>
        <p:nvSpPr>
          <p:cNvPr id="27" name="Rectangle 26">
            <a:extLst>
              <a:ext uri="{FF2B5EF4-FFF2-40B4-BE49-F238E27FC236}">
                <a16:creationId xmlns:a16="http://schemas.microsoft.com/office/drawing/2014/main" id="{F4F36F88-1573-4B67-A475-74F994CE58D9}"/>
              </a:ext>
            </a:extLst>
          </p:cNvPr>
          <p:cNvSpPr/>
          <p:nvPr/>
        </p:nvSpPr>
        <p:spPr bwMode="auto">
          <a:xfrm>
            <a:off x="3817840" y="3930897"/>
            <a:ext cx="1659116" cy="4602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85800">
              <a:defRPr/>
            </a:pPr>
            <a:r>
              <a:rPr lang="en-US" altLang="zh-CN" sz="1500" b="1" dirty="0">
                <a:solidFill>
                  <a:srgbClr val="FFFFFF"/>
                </a:solidFill>
                <a:latin typeface="Yu Gothic UI" panose="020B0500000000000000" pitchFamily="34" charset="-128"/>
                <a:ea typeface="Yu Gothic UI" panose="020B0500000000000000" pitchFamily="34" charset="-128"/>
              </a:rPr>
              <a:t>Automated ML </a:t>
            </a:r>
          </a:p>
          <a:p>
            <a:pPr algn="ctr" defTabSz="685800">
              <a:defRPr/>
            </a:pPr>
            <a:r>
              <a:rPr lang="en-US" altLang="zh-CN" sz="1500" b="1" dirty="0">
                <a:solidFill>
                  <a:srgbClr val="FFFFFF"/>
                </a:solidFill>
                <a:latin typeface="Yu Gothic UI" panose="020B0500000000000000" pitchFamily="34" charset="-128"/>
                <a:ea typeface="Yu Gothic UI" panose="020B0500000000000000" pitchFamily="34" charset="-128"/>
              </a:rPr>
              <a:t>UI</a:t>
            </a:r>
            <a:endParaRPr lang="en-US" sz="1500" b="1" dirty="0">
              <a:solidFill>
                <a:srgbClr val="FFFFFF"/>
              </a:solidFill>
              <a:latin typeface="Yu Gothic UI" panose="020B0500000000000000" pitchFamily="34" charset="-128"/>
              <a:ea typeface="Yu Gothic UI" panose="020B0500000000000000" pitchFamily="34" charset="-128"/>
            </a:endParaRPr>
          </a:p>
        </p:txBody>
      </p:sp>
      <p:sp>
        <p:nvSpPr>
          <p:cNvPr id="32" name="Rectangle 31">
            <a:extLst>
              <a:ext uri="{FF2B5EF4-FFF2-40B4-BE49-F238E27FC236}">
                <a16:creationId xmlns:a16="http://schemas.microsoft.com/office/drawing/2014/main" id="{A1052C1B-D0B5-4543-933C-E7762CF536BD}"/>
              </a:ext>
            </a:extLst>
          </p:cNvPr>
          <p:cNvSpPr/>
          <p:nvPr/>
        </p:nvSpPr>
        <p:spPr bwMode="auto">
          <a:xfrm>
            <a:off x="3618701" y="1947721"/>
            <a:ext cx="2057393" cy="4446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85800">
              <a:defRPr/>
            </a:pPr>
            <a:r>
              <a:rPr lang="en-US" altLang="zh-CN" sz="1800" b="1">
                <a:solidFill>
                  <a:srgbClr val="FFFFFF"/>
                </a:solidFill>
                <a:latin typeface="Yu Gothic UI" panose="020B0500000000000000" pitchFamily="34" charset="-128"/>
                <a:ea typeface="Yu Gothic UI" panose="020B0500000000000000" pitchFamily="34" charset="-128"/>
              </a:rPr>
              <a:t>Visual Interface</a:t>
            </a:r>
          </a:p>
        </p:txBody>
      </p:sp>
      <p:sp>
        <p:nvSpPr>
          <p:cNvPr id="3" name="Title 2">
            <a:extLst>
              <a:ext uri="{FF2B5EF4-FFF2-40B4-BE49-F238E27FC236}">
                <a16:creationId xmlns:a16="http://schemas.microsoft.com/office/drawing/2014/main" id="{B45D260D-AA18-403C-8E50-6B6415058594}"/>
              </a:ext>
            </a:extLst>
          </p:cNvPr>
          <p:cNvSpPr>
            <a:spLocks noGrp="1"/>
          </p:cNvSpPr>
          <p:nvPr>
            <p:ph type="title" idx="4294967295"/>
          </p:nvPr>
        </p:nvSpPr>
        <p:spPr>
          <a:xfrm>
            <a:off x="0" y="2200275"/>
            <a:ext cx="2398713" cy="738188"/>
          </a:xfrm>
        </p:spPr>
        <p:txBody>
          <a:bodyPr>
            <a:normAutofit/>
          </a:bodyPr>
          <a:lstStyle/>
          <a:p>
            <a:pPr algn="ctr"/>
            <a:r>
              <a:rPr lang="ja-JP" altLang="en-US" sz="2400" dirty="0">
                <a:solidFill>
                  <a:schemeClr val="bg1"/>
                </a:solidFill>
              </a:rPr>
              <a:t>Machine learning</a:t>
            </a:r>
            <a:br>
              <a:rPr lang="en-US" altLang="ja-JP" sz="2400" dirty="0">
                <a:solidFill>
                  <a:schemeClr val="bg1"/>
                </a:solidFill>
              </a:rPr>
            </a:br>
            <a:r>
              <a:rPr lang="ja-JP" altLang="en-US" sz="2400" dirty="0">
                <a:solidFill>
                  <a:schemeClr val="bg1"/>
                </a:solidFill>
              </a:rPr>
              <a:t>Democratization</a:t>
            </a:r>
            <a:endParaRPr lang="en-US" sz="2400" dirty="0">
              <a:solidFill>
                <a:schemeClr val="bg1"/>
              </a:solidFill>
            </a:endParaRPr>
          </a:p>
        </p:txBody>
      </p:sp>
      <p:grpSp>
        <p:nvGrpSpPr>
          <p:cNvPr id="39" name="Group 38">
            <a:extLst>
              <a:ext uri="{FF2B5EF4-FFF2-40B4-BE49-F238E27FC236}">
                <a16:creationId xmlns:a16="http://schemas.microsoft.com/office/drawing/2014/main" id="{F607178B-26F1-40C1-9EB6-11BA3E7AE9B6}"/>
              </a:ext>
            </a:extLst>
          </p:cNvPr>
          <p:cNvGrpSpPr/>
          <p:nvPr/>
        </p:nvGrpSpPr>
        <p:grpSpPr>
          <a:xfrm>
            <a:off x="5756513" y="860090"/>
            <a:ext cx="188389" cy="3441507"/>
            <a:chOff x="5770364" y="1445311"/>
            <a:chExt cx="201402" cy="4778116"/>
          </a:xfrm>
        </p:grpSpPr>
        <p:cxnSp>
          <p:nvCxnSpPr>
            <p:cNvPr id="169" name="Straight Arrow Connector 168">
              <a:extLst>
                <a:ext uri="{FF2B5EF4-FFF2-40B4-BE49-F238E27FC236}">
                  <a16:creationId xmlns:a16="http://schemas.microsoft.com/office/drawing/2014/main" id="{10D2DE25-E706-4DE6-B418-F0DD6458A092}"/>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Triangle 10">
              <a:extLst>
                <a:ext uri="{FF2B5EF4-FFF2-40B4-BE49-F238E27FC236}">
                  <a16:creationId xmlns:a16="http://schemas.microsoft.com/office/drawing/2014/main" id="{1194C179-A554-4AD3-9459-5D9EAF50E498}"/>
                </a:ext>
              </a:extLst>
            </p:cNvPr>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296B9CC-6139-4C18-AB09-48BD9D572483}"/>
              </a:ext>
            </a:extLst>
          </p:cNvPr>
          <p:cNvGrpSpPr/>
          <p:nvPr/>
        </p:nvGrpSpPr>
        <p:grpSpPr>
          <a:xfrm>
            <a:off x="3550481" y="2486649"/>
            <a:ext cx="4600453" cy="188389"/>
            <a:chOff x="5475451" y="3331073"/>
            <a:chExt cx="6133937" cy="251185"/>
          </a:xfrm>
        </p:grpSpPr>
        <p:cxnSp>
          <p:nvCxnSpPr>
            <p:cNvPr id="167" name="Straight Arrow Connector 166">
              <a:extLst>
                <a:ext uri="{FF2B5EF4-FFF2-40B4-BE49-F238E27FC236}">
                  <a16:creationId xmlns:a16="http://schemas.microsoft.com/office/drawing/2014/main" id="{A408CD5C-C2E4-4692-BB19-ACBC32E584B0}"/>
                </a:ext>
              </a:extLst>
            </p:cNvPr>
            <p:cNvCxnSpPr>
              <a:cxnSpLocks/>
            </p:cNvCxnSpPr>
            <p:nvPr/>
          </p:nvCxnSpPr>
          <p:spPr>
            <a:xfrm rot="5400000">
              <a:off x="8444948" y="487169"/>
              <a:ext cx="0" cy="5938994"/>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Triangle 55">
              <a:extLst>
                <a:ext uri="{FF2B5EF4-FFF2-40B4-BE49-F238E27FC236}">
                  <a16:creationId xmlns:a16="http://schemas.microsoft.com/office/drawing/2014/main" id="{E4CEB150-41BA-41AA-AA42-1C84E679B142}"/>
                </a:ext>
              </a:extLst>
            </p:cNvPr>
            <p:cNvSpPr/>
            <p:nvPr/>
          </p:nvSpPr>
          <p:spPr bwMode="auto">
            <a:xfrm rot="5400000">
              <a:off x="11394986" y="3367856"/>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53D79B44-7DDD-4B5C-9A27-526F22599F4C}"/>
              </a:ext>
            </a:extLst>
          </p:cNvPr>
          <p:cNvSpPr txBox="1"/>
          <p:nvPr/>
        </p:nvSpPr>
        <p:spPr>
          <a:xfrm>
            <a:off x="5179526" y="493499"/>
            <a:ext cx="1395732" cy="276999"/>
          </a:xfrm>
          <a:prstGeom prst="rect">
            <a:avLst/>
          </a:prstGeom>
          <a:noFill/>
        </p:spPr>
        <p:txBody>
          <a:bodyPr wrap="square" lIns="0" tIns="0" rIns="0" bIns="0" rtlCol="0">
            <a:spAutoFit/>
          </a:bodyPr>
          <a:lstStyle/>
          <a:p>
            <a:pPr algn="ctr" defTabSz="685800">
              <a:defRPr/>
            </a:pPr>
            <a:r>
              <a:rPr lang="ja-JP" altLang="en-US" sz="1800" b="1" dirty="0">
                <a:solidFill>
                  <a:schemeClr val="accent5"/>
                </a:solidFill>
                <a:latin typeface="Yu Gothic UI" panose="020B0500000000000000" pitchFamily="34" charset="-128"/>
                <a:ea typeface="Yu Gothic UI" panose="020B0500000000000000" pitchFamily="34" charset="-128"/>
              </a:rPr>
              <a:t>Analysis Pro</a:t>
            </a:r>
            <a:endParaRPr lang="en-US" sz="1800" b="1" dirty="0">
              <a:solidFill>
                <a:schemeClr val="accent5"/>
              </a:solidFill>
              <a:latin typeface="Yu Gothic UI" panose="020B0500000000000000" pitchFamily="34" charset="-128"/>
              <a:ea typeface="Yu Gothic UI" panose="020B0500000000000000" pitchFamily="34" charset="-128"/>
            </a:endParaRPr>
          </a:p>
        </p:txBody>
      </p:sp>
      <p:sp>
        <p:nvSpPr>
          <p:cNvPr id="49" name="TextBox 48">
            <a:extLst>
              <a:ext uri="{FF2B5EF4-FFF2-40B4-BE49-F238E27FC236}">
                <a16:creationId xmlns:a16="http://schemas.microsoft.com/office/drawing/2014/main" id="{08DA0856-63FB-4623-9132-E01AA12D8731}"/>
              </a:ext>
            </a:extLst>
          </p:cNvPr>
          <p:cNvSpPr txBox="1"/>
          <p:nvPr/>
        </p:nvSpPr>
        <p:spPr>
          <a:xfrm>
            <a:off x="2633091" y="2458326"/>
            <a:ext cx="910894" cy="2769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rgbClr val="243A5E"/>
                </a:solidFill>
                <a:effectLst/>
                <a:uLnTx/>
                <a:uFillTx/>
                <a:latin typeface="Yu Gothic UI" panose="020B0500000000000000" pitchFamily="34" charset="-128"/>
                <a:ea typeface="Yu Gothic UI" panose="020B0500000000000000" pitchFamily="34" charset="-128"/>
              </a:defRPr>
            </a:lvl1pPr>
          </a:lstStyle>
          <a:p>
            <a:pPr defTabSz="685800">
              <a:defRPr/>
            </a:pPr>
            <a:r>
              <a:rPr lang="ja-JP" altLang="en-US" sz="1800" dirty="0">
                <a:solidFill>
                  <a:schemeClr val="accent5"/>
                </a:solidFill>
              </a:rPr>
              <a:t>No code</a:t>
            </a:r>
            <a:endParaRPr lang="en-US" sz="1800" dirty="0">
              <a:solidFill>
                <a:schemeClr val="accent5"/>
              </a:solidFill>
            </a:endParaRPr>
          </a:p>
        </p:txBody>
      </p:sp>
      <p:grpSp>
        <p:nvGrpSpPr>
          <p:cNvPr id="59" name="Data Scientist">
            <a:extLst>
              <a:ext uri="{FF2B5EF4-FFF2-40B4-BE49-F238E27FC236}">
                <a16:creationId xmlns:a16="http://schemas.microsoft.com/office/drawing/2014/main" id="{86673FFA-5F43-49F6-BBFF-CE9D7535D298}"/>
              </a:ext>
            </a:extLst>
          </p:cNvPr>
          <p:cNvGrpSpPr/>
          <p:nvPr/>
        </p:nvGrpSpPr>
        <p:grpSpPr>
          <a:xfrm>
            <a:off x="6791450" y="893663"/>
            <a:ext cx="942213" cy="906195"/>
            <a:chOff x="7428703" y="1606233"/>
            <a:chExt cx="1256284" cy="1208260"/>
          </a:xfrm>
        </p:grpSpPr>
        <p:sp>
          <p:nvSpPr>
            <p:cNvPr id="134" name="Oval 133">
              <a:extLst>
                <a:ext uri="{FF2B5EF4-FFF2-40B4-BE49-F238E27FC236}">
                  <a16:creationId xmlns:a16="http://schemas.microsoft.com/office/drawing/2014/main" id="{4DF61BB9-8267-496A-A5BC-67FC62D8672A}"/>
                </a:ext>
              </a:extLst>
            </p:cNvPr>
            <p:cNvSpPr/>
            <p:nvPr/>
          </p:nvSpPr>
          <p:spPr bwMode="auto">
            <a:xfrm>
              <a:off x="7527438" y="1606233"/>
              <a:ext cx="1157549" cy="1164046"/>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135" name="Group 134">
              <a:extLst>
                <a:ext uri="{FF2B5EF4-FFF2-40B4-BE49-F238E27FC236}">
                  <a16:creationId xmlns:a16="http://schemas.microsoft.com/office/drawing/2014/main" id="{09FA25D3-198F-4FA6-930D-31CDCCFC8148}"/>
                </a:ext>
              </a:extLst>
            </p:cNvPr>
            <p:cNvGrpSpPr/>
            <p:nvPr/>
          </p:nvGrpSpPr>
          <p:grpSpPr>
            <a:xfrm>
              <a:off x="8203789" y="1724021"/>
              <a:ext cx="366825" cy="755228"/>
              <a:chOff x="1504705" y="420376"/>
              <a:chExt cx="383332" cy="789214"/>
            </a:xfrm>
          </p:grpSpPr>
          <p:sp>
            <p:nvSpPr>
              <p:cNvPr id="157" name="Freeform 40">
                <a:extLst>
                  <a:ext uri="{FF2B5EF4-FFF2-40B4-BE49-F238E27FC236}">
                    <a16:creationId xmlns:a16="http://schemas.microsoft.com/office/drawing/2014/main" id="{BA4DA47A-8BAD-4821-9BD0-B1CA1F4771A8}"/>
                  </a:ext>
                </a:extLst>
              </p:cNvPr>
              <p:cNvSpPr>
                <a:spLocks/>
              </p:cNvSpPr>
              <p:nvPr/>
            </p:nvSpPr>
            <p:spPr bwMode="gray">
              <a:xfrm>
                <a:off x="1504705" y="828440"/>
                <a:ext cx="383332" cy="272042"/>
              </a:xfrm>
              <a:custGeom>
                <a:avLst/>
                <a:gdLst>
                  <a:gd name="T0" fmla="*/ 320 w 327"/>
                  <a:gd name="T1" fmla="*/ 232 h 232"/>
                  <a:gd name="T2" fmla="*/ 8 w 327"/>
                  <a:gd name="T3" fmla="*/ 232 h 232"/>
                  <a:gd name="T4" fmla="*/ 0 w 327"/>
                  <a:gd name="T5" fmla="*/ 225 h 232"/>
                  <a:gd name="T6" fmla="*/ 0 w 327"/>
                  <a:gd name="T7" fmla="*/ 7 h 232"/>
                  <a:gd name="T8" fmla="*/ 8 w 327"/>
                  <a:gd name="T9" fmla="*/ 0 h 232"/>
                  <a:gd name="T10" fmla="*/ 320 w 327"/>
                  <a:gd name="T11" fmla="*/ 0 h 232"/>
                  <a:gd name="T12" fmla="*/ 327 w 327"/>
                  <a:gd name="T13" fmla="*/ 7 h 232"/>
                  <a:gd name="T14" fmla="*/ 327 w 327"/>
                  <a:gd name="T15" fmla="*/ 225 h 232"/>
                  <a:gd name="T16" fmla="*/ 320 w 327"/>
                  <a:gd name="T1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232">
                    <a:moveTo>
                      <a:pt x="320" y="232"/>
                    </a:moveTo>
                    <a:cubicBezTo>
                      <a:pt x="8" y="232"/>
                      <a:pt x="8" y="232"/>
                      <a:pt x="8" y="232"/>
                    </a:cubicBezTo>
                    <a:cubicBezTo>
                      <a:pt x="4" y="232"/>
                      <a:pt x="0" y="229"/>
                      <a:pt x="0" y="225"/>
                    </a:cubicBezTo>
                    <a:cubicBezTo>
                      <a:pt x="0" y="7"/>
                      <a:pt x="0" y="7"/>
                      <a:pt x="0" y="7"/>
                    </a:cubicBezTo>
                    <a:cubicBezTo>
                      <a:pt x="0" y="3"/>
                      <a:pt x="4" y="0"/>
                      <a:pt x="8" y="0"/>
                    </a:cubicBezTo>
                    <a:cubicBezTo>
                      <a:pt x="320" y="0"/>
                      <a:pt x="320" y="0"/>
                      <a:pt x="320" y="0"/>
                    </a:cubicBezTo>
                    <a:cubicBezTo>
                      <a:pt x="324" y="0"/>
                      <a:pt x="327" y="3"/>
                      <a:pt x="327" y="7"/>
                    </a:cubicBezTo>
                    <a:cubicBezTo>
                      <a:pt x="327" y="225"/>
                      <a:pt x="327" y="225"/>
                      <a:pt x="327" y="225"/>
                    </a:cubicBezTo>
                    <a:cubicBezTo>
                      <a:pt x="327" y="229"/>
                      <a:pt x="324" y="232"/>
                      <a:pt x="320" y="23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8" name="Rectangle 41">
                <a:extLst>
                  <a:ext uri="{FF2B5EF4-FFF2-40B4-BE49-F238E27FC236}">
                    <a16:creationId xmlns:a16="http://schemas.microsoft.com/office/drawing/2014/main" id="{D41177B7-CEAF-47F1-AA74-377BD4AA9BF4}"/>
                  </a:ext>
                </a:extLst>
              </p:cNvPr>
              <p:cNvSpPr>
                <a:spLocks noChangeArrowheads="1"/>
              </p:cNvSpPr>
              <p:nvPr/>
            </p:nvSpPr>
            <p:spPr bwMode="gray">
              <a:xfrm>
                <a:off x="1627633" y="968825"/>
                <a:ext cx="54554" cy="11420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9" name="Rectangle 42">
                <a:extLst>
                  <a:ext uri="{FF2B5EF4-FFF2-40B4-BE49-F238E27FC236}">
                    <a16:creationId xmlns:a16="http://schemas.microsoft.com/office/drawing/2014/main" id="{2999303F-5E67-4D76-83E4-D154AA9DE9A1}"/>
                  </a:ext>
                </a:extLst>
              </p:cNvPr>
              <p:cNvSpPr>
                <a:spLocks noChangeArrowheads="1"/>
              </p:cNvSpPr>
              <p:nvPr/>
            </p:nvSpPr>
            <p:spPr bwMode="gray">
              <a:xfrm>
                <a:off x="1799296" y="586948"/>
                <a:ext cx="53827" cy="496077"/>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0" name="Rectangle 43">
                <a:extLst>
                  <a:ext uri="{FF2B5EF4-FFF2-40B4-BE49-F238E27FC236}">
                    <a16:creationId xmlns:a16="http://schemas.microsoft.com/office/drawing/2014/main" id="{2970384B-85B9-4EE5-9D1F-C438AB6D49BB}"/>
                  </a:ext>
                </a:extLst>
              </p:cNvPr>
              <p:cNvSpPr>
                <a:spLocks noChangeArrowheads="1"/>
              </p:cNvSpPr>
              <p:nvPr/>
            </p:nvSpPr>
            <p:spPr bwMode="gray">
              <a:xfrm>
                <a:off x="1543256" y="1025561"/>
                <a:ext cx="53827" cy="57464"/>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1" name="Rectangle 44">
                <a:extLst>
                  <a:ext uri="{FF2B5EF4-FFF2-40B4-BE49-F238E27FC236}">
                    <a16:creationId xmlns:a16="http://schemas.microsoft.com/office/drawing/2014/main" id="{8BDE2E1D-D011-4F6B-A2CD-576B8FDA62B0}"/>
                  </a:ext>
                </a:extLst>
              </p:cNvPr>
              <p:cNvSpPr>
                <a:spLocks noChangeArrowheads="1"/>
              </p:cNvSpPr>
              <p:nvPr/>
            </p:nvSpPr>
            <p:spPr bwMode="gray">
              <a:xfrm>
                <a:off x="1713464" y="711330"/>
                <a:ext cx="53827" cy="37169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2" name="Rectangle 45">
                <a:extLst>
                  <a:ext uri="{FF2B5EF4-FFF2-40B4-BE49-F238E27FC236}">
                    <a16:creationId xmlns:a16="http://schemas.microsoft.com/office/drawing/2014/main" id="{EE33BABA-564E-41A8-8AB6-ED4B2EADAF04}"/>
                  </a:ext>
                </a:extLst>
              </p:cNvPr>
              <p:cNvSpPr>
                <a:spLocks noChangeArrowheads="1"/>
              </p:cNvSpPr>
              <p:nvPr/>
            </p:nvSpPr>
            <p:spPr bwMode="gray">
              <a:xfrm>
                <a:off x="1504705" y="1128850"/>
                <a:ext cx="228399" cy="181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3" name="Rectangle 46">
                <a:extLst>
                  <a:ext uri="{FF2B5EF4-FFF2-40B4-BE49-F238E27FC236}">
                    <a16:creationId xmlns:a16="http://schemas.microsoft.com/office/drawing/2014/main" id="{562B1DDB-0254-4BD1-B47E-E2C3D06F9989}"/>
                  </a:ext>
                </a:extLst>
              </p:cNvPr>
              <p:cNvSpPr>
                <a:spLocks noChangeArrowheads="1"/>
              </p:cNvSpPr>
              <p:nvPr/>
            </p:nvSpPr>
            <p:spPr bwMode="gray">
              <a:xfrm>
                <a:off x="1504705" y="1160128"/>
                <a:ext cx="228399" cy="17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4" name="Rectangle 47">
                <a:extLst>
                  <a:ext uri="{FF2B5EF4-FFF2-40B4-BE49-F238E27FC236}">
                    <a16:creationId xmlns:a16="http://schemas.microsoft.com/office/drawing/2014/main" id="{0628D415-EA0C-4705-8243-995B4C42DE42}"/>
                  </a:ext>
                </a:extLst>
              </p:cNvPr>
              <p:cNvSpPr>
                <a:spLocks noChangeArrowheads="1"/>
              </p:cNvSpPr>
              <p:nvPr/>
            </p:nvSpPr>
            <p:spPr bwMode="gray">
              <a:xfrm>
                <a:off x="1504705" y="1190678"/>
                <a:ext cx="176027" cy="189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5" name="Rectangle 49">
                <a:extLst>
                  <a:ext uri="{FF2B5EF4-FFF2-40B4-BE49-F238E27FC236}">
                    <a16:creationId xmlns:a16="http://schemas.microsoft.com/office/drawing/2014/main" id="{B14C81DD-CA07-40B4-BAB6-4A73DDFCFB20}"/>
                  </a:ext>
                </a:extLst>
              </p:cNvPr>
              <p:cNvSpPr>
                <a:spLocks noChangeArrowheads="1"/>
              </p:cNvSpPr>
              <p:nvPr/>
            </p:nvSpPr>
            <p:spPr bwMode="gray">
              <a:xfrm>
                <a:off x="1685097" y="420376"/>
                <a:ext cx="66920" cy="66920"/>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66" name="Freeform 51">
                <a:extLst>
                  <a:ext uri="{FF2B5EF4-FFF2-40B4-BE49-F238E27FC236}">
                    <a16:creationId xmlns:a16="http://schemas.microsoft.com/office/drawing/2014/main" id="{18B75CCF-C168-4BAB-9E02-303C78A45203}"/>
                  </a:ext>
                </a:extLst>
              </p:cNvPr>
              <p:cNvSpPr>
                <a:spLocks noEditPoints="1"/>
              </p:cNvSpPr>
              <p:nvPr/>
            </p:nvSpPr>
            <p:spPr bwMode="gray">
              <a:xfrm>
                <a:off x="1707645" y="441470"/>
                <a:ext cx="43643" cy="302593"/>
              </a:xfrm>
              <a:custGeom>
                <a:avLst/>
                <a:gdLst>
                  <a:gd name="T0" fmla="*/ 30 w 37"/>
                  <a:gd name="T1" fmla="*/ 240 h 258"/>
                  <a:gd name="T2" fmla="*/ 12 w 37"/>
                  <a:gd name="T3" fmla="*/ 18 h 258"/>
                  <a:gd name="T4" fmla="*/ 19 w 37"/>
                  <a:gd name="T5" fmla="*/ 9 h 258"/>
                  <a:gd name="T6" fmla="*/ 10 w 37"/>
                  <a:gd name="T7" fmla="*/ 0 h 258"/>
                  <a:gd name="T8" fmla="*/ 0 w 37"/>
                  <a:gd name="T9" fmla="*/ 9 h 258"/>
                  <a:gd name="T10" fmla="*/ 8 w 37"/>
                  <a:gd name="T11" fmla="*/ 18 h 258"/>
                  <a:gd name="T12" fmla="*/ 26 w 37"/>
                  <a:gd name="T13" fmla="*/ 240 h 258"/>
                  <a:gd name="T14" fmla="*/ 19 w 37"/>
                  <a:gd name="T15" fmla="*/ 249 h 258"/>
                  <a:gd name="T16" fmla="*/ 28 w 37"/>
                  <a:gd name="T17" fmla="*/ 258 h 258"/>
                  <a:gd name="T18" fmla="*/ 37 w 37"/>
                  <a:gd name="T19" fmla="*/ 249 h 258"/>
                  <a:gd name="T20" fmla="*/ 30 w 37"/>
                  <a:gd name="T21" fmla="*/ 240 h 258"/>
                  <a:gd name="T22" fmla="*/ 4 w 37"/>
                  <a:gd name="T23" fmla="*/ 9 h 258"/>
                  <a:gd name="T24" fmla="*/ 10 w 37"/>
                  <a:gd name="T25" fmla="*/ 4 h 258"/>
                  <a:gd name="T26" fmla="*/ 15 w 37"/>
                  <a:gd name="T27" fmla="*/ 9 h 258"/>
                  <a:gd name="T28" fmla="*/ 10 w 37"/>
                  <a:gd name="T29" fmla="*/ 14 h 258"/>
                  <a:gd name="T30" fmla="*/ 4 w 37"/>
                  <a:gd name="T31" fmla="*/ 9 h 258"/>
                  <a:gd name="T32" fmla="*/ 28 w 37"/>
                  <a:gd name="T33" fmla="*/ 254 h 258"/>
                  <a:gd name="T34" fmla="*/ 23 w 37"/>
                  <a:gd name="T35" fmla="*/ 249 h 258"/>
                  <a:gd name="T36" fmla="*/ 28 w 37"/>
                  <a:gd name="T37" fmla="*/ 244 h 258"/>
                  <a:gd name="T38" fmla="*/ 33 w 37"/>
                  <a:gd name="T39" fmla="*/ 249 h 258"/>
                  <a:gd name="T40" fmla="*/ 28 w 37"/>
                  <a:gd name="T41" fmla="*/ 2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58">
                    <a:moveTo>
                      <a:pt x="30" y="240"/>
                    </a:moveTo>
                    <a:cubicBezTo>
                      <a:pt x="12" y="18"/>
                      <a:pt x="12" y="18"/>
                      <a:pt x="12" y="18"/>
                    </a:cubicBezTo>
                    <a:cubicBezTo>
                      <a:pt x="16" y="17"/>
                      <a:pt x="19" y="13"/>
                      <a:pt x="19" y="9"/>
                    </a:cubicBezTo>
                    <a:cubicBezTo>
                      <a:pt x="19" y="4"/>
                      <a:pt x="15" y="0"/>
                      <a:pt x="10" y="0"/>
                    </a:cubicBezTo>
                    <a:cubicBezTo>
                      <a:pt x="5" y="0"/>
                      <a:pt x="0" y="4"/>
                      <a:pt x="0" y="9"/>
                    </a:cubicBezTo>
                    <a:cubicBezTo>
                      <a:pt x="0" y="14"/>
                      <a:pt x="4" y="18"/>
                      <a:pt x="8" y="18"/>
                    </a:cubicBezTo>
                    <a:cubicBezTo>
                      <a:pt x="26" y="240"/>
                      <a:pt x="26" y="240"/>
                      <a:pt x="26" y="240"/>
                    </a:cubicBezTo>
                    <a:cubicBezTo>
                      <a:pt x="22" y="241"/>
                      <a:pt x="19" y="245"/>
                      <a:pt x="19" y="249"/>
                    </a:cubicBezTo>
                    <a:cubicBezTo>
                      <a:pt x="19" y="254"/>
                      <a:pt x="23" y="258"/>
                      <a:pt x="28" y="258"/>
                    </a:cubicBezTo>
                    <a:cubicBezTo>
                      <a:pt x="33" y="258"/>
                      <a:pt x="37" y="254"/>
                      <a:pt x="37" y="249"/>
                    </a:cubicBezTo>
                    <a:cubicBezTo>
                      <a:pt x="37" y="244"/>
                      <a:pt x="34" y="241"/>
                      <a:pt x="30" y="240"/>
                    </a:cubicBezTo>
                    <a:close/>
                    <a:moveTo>
                      <a:pt x="4" y="9"/>
                    </a:moveTo>
                    <a:cubicBezTo>
                      <a:pt x="4" y="6"/>
                      <a:pt x="7" y="4"/>
                      <a:pt x="10" y="4"/>
                    </a:cubicBezTo>
                    <a:cubicBezTo>
                      <a:pt x="12" y="4"/>
                      <a:pt x="15" y="6"/>
                      <a:pt x="15" y="9"/>
                    </a:cubicBezTo>
                    <a:cubicBezTo>
                      <a:pt x="15" y="12"/>
                      <a:pt x="12" y="14"/>
                      <a:pt x="10" y="14"/>
                    </a:cubicBezTo>
                    <a:cubicBezTo>
                      <a:pt x="7" y="14"/>
                      <a:pt x="4" y="12"/>
                      <a:pt x="4" y="9"/>
                    </a:cubicBezTo>
                    <a:close/>
                    <a:moveTo>
                      <a:pt x="28" y="254"/>
                    </a:moveTo>
                    <a:cubicBezTo>
                      <a:pt x="26" y="254"/>
                      <a:pt x="23" y="252"/>
                      <a:pt x="23" y="249"/>
                    </a:cubicBezTo>
                    <a:cubicBezTo>
                      <a:pt x="23" y="246"/>
                      <a:pt x="26" y="244"/>
                      <a:pt x="28" y="244"/>
                    </a:cubicBezTo>
                    <a:cubicBezTo>
                      <a:pt x="31" y="244"/>
                      <a:pt x="33" y="246"/>
                      <a:pt x="33" y="249"/>
                    </a:cubicBezTo>
                    <a:cubicBezTo>
                      <a:pt x="33" y="252"/>
                      <a:pt x="31" y="254"/>
                      <a:pt x="28" y="25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grpSp>
        <p:grpSp>
          <p:nvGrpSpPr>
            <p:cNvPr id="136" name="Group 135">
              <a:extLst>
                <a:ext uri="{FF2B5EF4-FFF2-40B4-BE49-F238E27FC236}">
                  <a16:creationId xmlns:a16="http://schemas.microsoft.com/office/drawing/2014/main" id="{47D1F576-68C9-422F-BCFE-A223D9FC3EC4}"/>
                </a:ext>
              </a:extLst>
            </p:cNvPr>
            <p:cNvGrpSpPr/>
            <p:nvPr/>
          </p:nvGrpSpPr>
          <p:grpSpPr>
            <a:xfrm>
              <a:off x="7428703" y="1709955"/>
              <a:ext cx="1232780" cy="1104538"/>
              <a:chOff x="585289" y="407283"/>
              <a:chExt cx="1083805" cy="971061"/>
            </a:xfrm>
          </p:grpSpPr>
          <p:sp>
            <p:nvSpPr>
              <p:cNvPr id="137" name="Freeform 54">
                <a:extLst>
                  <a:ext uri="{FF2B5EF4-FFF2-40B4-BE49-F238E27FC236}">
                    <a16:creationId xmlns:a16="http://schemas.microsoft.com/office/drawing/2014/main" id="{144A5374-F137-49D9-9117-26B1A2743F98}"/>
                  </a:ext>
                </a:extLst>
              </p:cNvPr>
              <p:cNvSpPr>
                <a:spLocks/>
              </p:cNvSpPr>
              <p:nvPr/>
            </p:nvSpPr>
            <p:spPr bwMode="gray">
              <a:xfrm>
                <a:off x="1445059" y="625499"/>
                <a:ext cx="224035" cy="83650"/>
              </a:xfrm>
              <a:custGeom>
                <a:avLst/>
                <a:gdLst>
                  <a:gd name="T0" fmla="*/ 0 w 191"/>
                  <a:gd name="T1" fmla="*/ 47 h 71"/>
                  <a:gd name="T2" fmla="*/ 42 w 191"/>
                  <a:gd name="T3" fmla="*/ 11 h 71"/>
                  <a:gd name="T4" fmla="*/ 63 w 191"/>
                  <a:gd name="T5" fmla="*/ 1 h 71"/>
                  <a:gd name="T6" fmla="*/ 191 w 191"/>
                  <a:gd name="T7" fmla="*/ 8 h 71"/>
                  <a:gd name="T8" fmla="*/ 189 w 191"/>
                  <a:gd name="T9" fmla="*/ 13 h 71"/>
                  <a:gd name="T10" fmla="*/ 174 w 191"/>
                  <a:gd name="T11" fmla="*/ 24 h 71"/>
                  <a:gd name="T12" fmla="*/ 135 w 191"/>
                  <a:gd name="T13" fmla="*/ 24 h 71"/>
                  <a:gd name="T14" fmla="*/ 142 w 191"/>
                  <a:gd name="T15" fmla="*/ 45 h 71"/>
                  <a:gd name="T16" fmla="*/ 137 w 191"/>
                  <a:gd name="T17" fmla="*/ 60 h 71"/>
                  <a:gd name="T18" fmla="*/ 125 w 191"/>
                  <a:gd name="T19" fmla="*/ 69 h 71"/>
                  <a:gd name="T20" fmla="*/ 116 w 191"/>
                  <a:gd name="T21" fmla="*/ 71 h 71"/>
                  <a:gd name="T22" fmla="*/ 77 w 191"/>
                  <a:gd name="T23" fmla="*/ 66 h 71"/>
                  <a:gd name="T24" fmla="*/ 83 w 191"/>
                  <a:gd name="T25" fmla="*/ 51 h 71"/>
                  <a:gd name="T26" fmla="*/ 36 w 191"/>
                  <a:gd name="T27" fmla="*/ 71 h 71"/>
                  <a:gd name="T28" fmla="*/ 0 w 191"/>
                  <a:gd name="T2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71">
                    <a:moveTo>
                      <a:pt x="0" y="47"/>
                    </a:moveTo>
                    <a:cubicBezTo>
                      <a:pt x="42" y="11"/>
                      <a:pt x="42" y="11"/>
                      <a:pt x="42" y="11"/>
                    </a:cubicBezTo>
                    <a:cubicBezTo>
                      <a:pt x="47" y="5"/>
                      <a:pt x="55" y="0"/>
                      <a:pt x="63" y="1"/>
                    </a:cubicBezTo>
                    <a:cubicBezTo>
                      <a:pt x="191" y="8"/>
                      <a:pt x="191" y="8"/>
                      <a:pt x="191" y="8"/>
                    </a:cubicBezTo>
                    <a:cubicBezTo>
                      <a:pt x="189" y="13"/>
                      <a:pt x="189" y="13"/>
                      <a:pt x="189" y="13"/>
                    </a:cubicBezTo>
                    <a:cubicBezTo>
                      <a:pt x="187" y="20"/>
                      <a:pt x="181" y="24"/>
                      <a:pt x="174" y="24"/>
                    </a:cubicBezTo>
                    <a:cubicBezTo>
                      <a:pt x="135" y="24"/>
                      <a:pt x="135" y="24"/>
                      <a:pt x="135" y="24"/>
                    </a:cubicBezTo>
                    <a:cubicBezTo>
                      <a:pt x="142" y="45"/>
                      <a:pt x="142" y="45"/>
                      <a:pt x="142" y="45"/>
                    </a:cubicBezTo>
                    <a:cubicBezTo>
                      <a:pt x="144" y="51"/>
                      <a:pt x="142" y="57"/>
                      <a:pt x="137" y="60"/>
                    </a:cubicBezTo>
                    <a:cubicBezTo>
                      <a:pt x="125" y="69"/>
                      <a:pt x="125" y="69"/>
                      <a:pt x="125" y="69"/>
                    </a:cubicBezTo>
                    <a:cubicBezTo>
                      <a:pt x="122" y="70"/>
                      <a:pt x="119" y="71"/>
                      <a:pt x="116" y="71"/>
                    </a:cubicBezTo>
                    <a:cubicBezTo>
                      <a:pt x="77" y="66"/>
                      <a:pt x="77" y="66"/>
                      <a:pt x="77" y="66"/>
                    </a:cubicBezTo>
                    <a:cubicBezTo>
                      <a:pt x="83" y="51"/>
                      <a:pt x="83" y="51"/>
                      <a:pt x="83" y="51"/>
                    </a:cubicBezTo>
                    <a:cubicBezTo>
                      <a:pt x="36" y="71"/>
                      <a:pt x="36" y="71"/>
                      <a:pt x="36" y="71"/>
                    </a:cubicBezTo>
                    <a:lnTo>
                      <a:pt x="0" y="47"/>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38" name="Freeform 55">
                <a:extLst>
                  <a:ext uri="{FF2B5EF4-FFF2-40B4-BE49-F238E27FC236}">
                    <a16:creationId xmlns:a16="http://schemas.microsoft.com/office/drawing/2014/main" id="{F1414D24-71F4-4E94-B8FB-D0B9A67AAC22}"/>
                  </a:ext>
                </a:extLst>
              </p:cNvPr>
              <p:cNvSpPr>
                <a:spLocks/>
              </p:cNvSpPr>
              <p:nvPr/>
            </p:nvSpPr>
            <p:spPr bwMode="gray">
              <a:xfrm>
                <a:off x="1446514" y="621862"/>
                <a:ext cx="222580" cy="66920"/>
              </a:xfrm>
              <a:custGeom>
                <a:avLst/>
                <a:gdLst>
                  <a:gd name="T0" fmla="*/ 39 w 190"/>
                  <a:gd name="T1" fmla="*/ 9 h 57"/>
                  <a:gd name="T2" fmla="*/ 0 w 190"/>
                  <a:gd name="T3" fmla="*/ 49 h 57"/>
                  <a:gd name="T4" fmla="*/ 28 w 190"/>
                  <a:gd name="T5" fmla="*/ 57 h 57"/>
                  <a:gd name="T6" fmla="*/ 73 w 190"/>
                  <a:gd name="T7" fmla="*/ 27 h 57"/>
                  <a:gd name="T8" fmla="*/ 118 w 190"/>
                  <a:gd name="T9" fmla="*/ 15 h 57"/>
                  <a:gd name="T10" fmla="*/ 187 w 190"/>
                  <a:gd name="T11" fmla="*/ 19 h 57"/>
                  <a:gd name="T12" fmla="*/ 188 w 190"/>
                  <a:gd name="T13" fmla="*/ 16 h 57"/>
                  <a:gd name="T14" fmla="*/ 190 w 190"/>
                  <a:gd name="T15" fmla="*/ 11 h 57"/>
                  <a:gd name="T16" fmla="*/ 61 w 190"/>
                  <a:gd name="T17" fmla="*/ 1 h 57"/>
                  <a:gd name="T18" fmla="*/ 39 w 190"/>
                  <a:gd name="T19"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57">
                    <a:moveTo>
                      <a:pt x="39" y="9"/>
                    </a:moveTo>
                    <a:cubicBezTo>
                      <a:pt x="0" y="49"/>
                      <a:pt x="0" y="49"/>
                      <a:pt x="0" y="49"/>
                    </a:cubicBezTo>
                    <a:cubicBezTo>
                      <a:pt x="28" y="57"/>
                      <a:pt x="28" y="57"/>
                      <a:pt x="28" y="57"/>
                    </a:cubicBezTo>
                    <a:cubicBezTo>
                      <a:pt x="73" y="27"/>
                      <a:pt x="73" y="27"/>
                      <a:pt x="73" y="27"/>
                    </a:cubicBezTo>
                    <a:cubicBezTo>
                      <a:pt x="87" y="18"/>
                      <a:pt x="102" y="14"/>
                      <a:pt x="118" y="15"/>
                    </a:cubicBezTo>
                    <a:cubicBezTo>
                      <a:pt x="187" y="19"/>
                      <a:pt x="187" y="19"/>
                      <a:pt x="187" y="19"/>
                    </a:cubicBezTo>
                    <a:cubicBezTo>
                      <a:pt x="187" y="18"/>
                      <a:pt x="188" y="17"/>
                      <a:pt x="188" y="16"/>
                    </a:cubicBezTo>
                    <a:cubicBezTo>
                      <a:pt x="190" y="11"/>
                      <a:pt x="190" y="11"/>
                      <a:pt x="190" y="11"/>
                    </a:cubicBezTo>
                    <a:cubicBezTo>
                      <a:pt x="61" y="1"/>
                      <a:pt x="61" y="1"/>
                      <a:pt x="61" y="1"/>
                    </a:cubicBezTo>
                    <a:cubicBezTo>
                      <a:pt x="53" y="0"/>
                      <a:pt x="45" y="3"/>
                      <a:pt x="39" y="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39" name="Freeform 56">
                <a:extLst>
                  <a:ext uri="{FF2B5EF4-FFF2-40B4-BE49-F238E27FC236}">
                    <a16:creationId xmlns:a16="http://schemas.microsoft.com/office/drawing/2014/main" id="{37EFA26F-DD3A-40CE-BF8F-294032A77DFA}"/>
                  </a:ext>
                </a:extLst>
              </p:cNvPr>
              <p:cNvSpPr>
                <a:spLocks/>
              </p:cNvSpPr>
              <p:nvPr/>
            </p:nvSpPr>
            <p:spPr bwMode="gray">
              <a:xfrm>
                <a:off x="585289" y="654594"/>
                <a:ext cx="921598" cy="723750"/>
              </a:xfrm>
              <a:custGeom>
                <a:avLst/>
                <a:gdLst>
                  <a:gd name="T0" fmla="*/ 744 w 786"/>
                  <a:gd name="T1" fmla="*/ 0 h 617"/>
                  <a:gd name="T2" fmla="*/ 630 w 786"/>
                  <a:gd name="T3" fmla="*/ 82 h 617"/>
                  <a:gd name="T4" fmla="*/ 448 w 786"/>
                  <a:gd name="T5" fmla="*/ 70 h 617"/>
                  <a:gd name="T6" fmla="*/ 448 w 786"/>
                  <a:gd name="T7" fmla="*/ 70 h 617"/>
                  <a:gd name="T8" fmla="*/ 418 w 786"/>
                  <a:gd name="T9" fmla="*/ 53 h 617"/>
                  <a:gd name="T10" fmla="*/ 221 w 786"/>
                  <a:gd name="T11" fmla="*/ 85 h 617"/>
                  <a:gd name="T12" fmla="*/ 221 w 786"/>
                  <a:gd name="T13" fmla="*/ 85 h 617"/>
                  <a:gd name="T14" fmla="*/ 166 w 786"/>
                  <a:gd name="T15" fmla="*/ 96 h 617"/>
                  <a:gd name="T16" fmla="*/ 114 w 786"/>
                  <a:gd name="T17" fmla="*/ 134 h 617"/>
                  <a:gd name="T18" fmla="*/ 13 w 786"/>
                  <a:gd name="T19" fmla="*/ 311 h 617"/>
                  <a:gd name="T20" fmla="*/ 24 w 786"/>
                  <a:gd name="T21" fmla="*/ 380 h 617"/>
                  <a:gd name="T22" fmla="*/ 141 w 786"/>
                  <a:gd name="T23" fmla="*/ 490 h 617"/>
                  <a:gd name="T24" fmla="*/ 184 w 786"/>
                  <a:gd name="T25" fmla="*/ 443 h 617"/>
                  <a:gd name="T26" fmla="*/ 102 w 786"/>
                  <a:gd name="T27" fmla="*/ 336 h 617"/>
                  <a:gd name="T28" fmla="*/ 173 w 786"/>
                  <a:gd name="T29" fmla="*/ 281 h 617"/>
                  <a:gd name="T30" fmla="*/ 218 w 786"/>
                  <a:gd name="T31" fmla="*/ 394 h 617"/>
                  <a:gd name="T32" fmla="*/ 177 w 786"/>
                  <a:gd name="T33" fmla="*/ 582 h 617"/>
                  <a:gd name="T34" fmla="*/ 362 w 786"/>
                  <a:gd name="T35" fmla="*/ 519 h 617"/>
                  <a:gd name="T36" fmla="*/ 519 w 786"/>
                  <a:gd name="T37" fmla="*/ 530 h 617"/>
                  <a:gd name="T38" fmla="*/ 480 w 786"/>
                  <a:gd name="T39" fmla="*/ 368 h 617"/>
                  <a:gd name="T40" fmla="*/ 500 w 786"/>
                  <a:gd name="T41" fmla="*/ 247 h 617"/>
                  <a:gd name="T42" fmla="*/ 495 w 786"/>
                  <a:gd name="T43" fmla="*/ 179 h 617"/>
                  <a:gd name="T44" fmla="*/ 630 w 786"/>
                  <a:gd name="T45" fmla="*/ 173 h 617"/>
                  <a:gd name="T46" fmla="*/ 645 w 786"/>
                  <a:gd name="T47" fmla="*/ 168 h 617"/>
                  <a:gd name="T48" fmla="*/ 786 w 786"/>
                  <a:gd name="T49" fmla="*/ 45 h 617"/>
                  <a:gd name="T50" fmla="*/ 744 w 786"/>
                  <a:gd name="T5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6" h="617">
                    <a:moveTo>
                      <a:pt x="744" y="0"/>
                    </a:moveTo>
                    <a:cubicBezTo>
                      <a:pt x="630" y="82"/>
                      <a:pt x="630" y="82"/>
                      <a:pt x="630" y="82"/>
                    </a:cubicBezTo>
                    <a:cubicBezTo>
                      <a:pt x="448" y="70"/>
                      <a:pt x="448" y="70"/>
                      <a:pt x="448" y="70"/>
                    </a:cubicBezTo>
                    <a:cubicBezTo>
                      <a:pt x="448" y="70"/>
                      <a:pt x="448" y="70"/>
                      <a:pt x="448" y="70"/>
                    </a:cubicBezTo>
                    <a:cubicBezTo>
                      <a:pt x="443" y="58"/>
                      <a:pt x="431" y="51"/>
                      <a:pt x="418" y="53"/>
                    </a:cubicBezTo>
                    <a:cubicBezTo>
                      <a:pt x="221" y="85"/>
                      <a:pt x="221" y="85"/>
                      <a:pt x="221" y="85"/>
                    </a:cubicBezTo>
                    <a:cubicBezTo>
                      <a:pt x="221" y="85"/>
                      <a:pt x="221" y="85"/>
                      <a:pt x="221" y="85"/>
                    </a:cubicBezTo>
                    <a:cubicBezTo>
                      <a:pt x="166" y="96"/>
                      <a:pt x="166" y="96"/>
                      <a:pt x="166" y="96"/>
                    </a:cubicBezTo>
                    <a:cubicBezTo>
                      <a:pt x="144" y="101"/>
                      <a:pt x="125" y="115"/>
                      <a:pt x="114" y="134"/>
                    </a:cubicBezTo>
                    <a:cubicBezTo>
                      <a:pt x="13" y="311"/>
                      <a:pt x="13" y="311"/>
                      <a:pt x="13" y="311"/>
                    </a:cubicBezTo>
                    <a:cubicBezTo>
                      <a:pt x="0" y="333"/>
                      <a:pt x="5" y="362"/>
                      <a:pt x="24" y="380"/>
                    </a:cubicBezTo>
                    <a:cubicBezTo>
                      <a:pt x="141" y="490"/>
                      <a:pt x="141" y="490"/>
                      <a:pt x="141" y="490"/>
                    </a:cubicBezTo>
                    <a:cubicBezTo>
                      <a:pt x="141" y="490"/>
                      <a:pt x="168" y="487"/>
                      <a:pt x="184" y="443"/>
                    </a:cubicBezTo>
                    <a:cubicBezTo>
                      <a:pt x="184" y="442"/>
                      <a:pt x="102" y="336"/>
                      <a:pt x="102" y="336"/>
                    </a:cubicBezTo>
                    <a:cubicBezTo>
                      <a:pt x="173" y="281"/>
                      <a:pt x="173" y="281"/>
                      <a:pt x="173" y="281"/>
                    </a:cubicBezTo>
                    <a:cubicBezTo>
                      <a:pt x="183" y="310"/>
                      <a:pt x="200" y="357"/>
                      <a:pt x="218" y="394"/>
                    </a:cubicBezTo>
                    <a:cubicBezTo>
                      <a:pt x="192" y="442"/>
                      <a:pt x="177" y="582"/>
                      <a:pt x="177" y="582"/>
                    </a:cubicBezTo>
                    <a:cubicBezTo>
                      <a:pt x="177" y="582"/>
                      <a:pt x="295" y="617"/>
                      <a:pt x="362" y="519"/>
                    </a:cubicBezTo>
                    <a:cubicBezTo>
                      <a:pt x="411" y="550"/>
                      <a:pt x="519" y="530"/>
                      <a:pt x="519" y="530"/>
                    </a:cubicBezTo>
                    <a:cubicBezTo>
                      <a:pt x="519" y="530"/>
                      <a:pt x="478" y="419"/>
                      <a:pt x="480" y="368"/>
                    </a:cubicBezTo>
                    <a:cubicBezTo>
                      <a:pt x="481" y="336"/>
                      <a:pt x="492" y="283"/>
                      <a:pt x="500" y="247"/>
                    </a:cubicBezTo>
                    <a:cubicBezTo>
                      <a:pt x="505" y="224"/>
                      <a:pt x="503" y="201"/>
                      <a:pt x="495" y="179"/>
                    </a:cubicBezTo>
                    <a:cubicBezTo>
                      <a:pt x="630" y="173"/>
                      <a:pt x="630" y="173"/>
                      <a:pt x="630" y="173"/>
                    </a:cubicBezTo>
                    <a:cubicBezTo>
                      <a:pt x="635" y="173"/>
                      <a:pt x="641" y="171"/>
                      <a:pt x="645" y="168"/>
                    </a:cubicBezTo>
                    <a:cubicBezTo>
                      <a:pt x="786" y="45"/>
                      <a:pt x="786" y="45"/>
                      <a:pt x="786" y="45"/>
                    </a:cubicBezTo>
                    <a:cubicBezTo>
                      <a:pt x="786" y="16"/>
                      <a:pt x="744" y="0"/>
                      <a:pt x="7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0" name="Freeform 57">
                <a:extLst>
                  <a:ext uri="{FF2B5EF4-FFF2-40B4-BE49-F238E27FC236}">
                    <a16:creationId xmlns:a16="http://schemas.microsoft.com/office/drawing/2014/main" id="{71AF958F-5025-46F3-BDB0-9E0211356D5C}"/>
                  </a:ext>
                </a:extLst>
              </p:cNvPr>
              <p:cNvSpPr>
                <a:spLocks/>
              </p:cNvSpPr>
              <p:nvPr/>
            </p:nvSpPr>
            <p:spPr bwMode="gray">
              <a:xfrm>
                <a:off x="1035541" y="773159"/>
                <a:ext cx="60373" cy="83650"/>
              </a:xfrm>
              <a:custGeom>
                <a:avLst/>
                <a:gdLst>
                  <a:gd name="T0" fmla="*/ 0 w 51"/>
                  <a:gd name="T1" fmla="*/ 29 h 71"/>
                  <a:gd name="T2" fmla="*/ 11 w 51"/>
                  <a:gd name="T3" fmla="*/ 71 h 71"/>
                  <a:gd name="T4" fmla="*/ 23 w 51"/>
                  <a:gd name="T5" fmla="*/ 43 h 71"/>
                  <a:gd name="T6" fmla="*/ 51 w 51"/>
                  <a:gd name="T7" fmla="*/ 39 h 71"/>
                  <a:gd name="T8" fmla="*/ 14 w 51"/>
                  <a:gd name="T9" fmla="*/ 0 h 71"/>
                  <a:gd name="T10" fmla="*/ 0 w 51"/>
                  <a:gd name="T11" fmla="*/ 29 h 71"/>
                </a:gdLst>
                <a:ahLst/>
                <a:cxnLst>
                  <a:cxn ang="0">
                    <a:pos x="T0" y="T1"/>
                  </a:cxn>
                  <a:cxn ang="0">
                    <a:pos x="T2" y="T3"/>
                  </a:cxn>
                  <a:cxn ang="0">
                    <a:pos x="T4" y="T5"/>
                  </a:cxn>
                  <a:cxn ang="0">
                    <a:pos x="T6" y="T7"/>
                  </a:cxn>
                  <a:cxn ang="0">
                    <a:pos x="T8" y="T9"/>
                  </a:cxn>
                  <a:cxn ang="0">
                    <a:pos x="T10" y="T11"/>
                  </a:cxn>
                </a:cxnLst>
                <a:rect l="0" t="0" r="r" b="b"/>
                <a:pathLst>
                  <a:path w="51" h="71">
                    <a:moveTo>
                      <a:pt x="0" y="29"/>
                    </a:moveTo>
                    <a:cubicBezTo>
                      <a:pt x="0" y="29"/>
                      <a:pt x="8" y="58"/>
                      <a:pt x="11" y="71"/>
                    </a:cubicBezTo>
                    <a:cubicBezTo>
                      <a:pt x="17" y="54"/>
                      <a:pt x="23" y="43"/>
                      <a:pt x="23" y="43"/>
                    </a:cubicBezTo>
                    <a:cubicBezTo>
                      <a:pt x="51" y="39"/>
                      <a:pt x="51" y="39"/>
                      <a:pt x="51" y="39"/>
                    </a:cubicBezTo>
                    <a:cubicBezTo>
                      <a:pt x="14" y="0"/>
                      <a:pt x="14" y="0"/>
                      <a:pt x="14" y="0"/>
                    </a:cubicBezTo>
                    <a:lnTo>
                      <a:pt x="0" y="2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1" name="Freeform 58">
                <a:extLst>
                  <a:ext uri="{FF2B5EF4-FFF2-40B4-BE49-F238E27FC236}">
                    <a16:creationId xmlns:a16="http://schemas.microsoft.com/office/drawing/2014/main" id="{C506A583-1B9D-4EAC-8E61-CF53E4A0E755}"/>
                  </a:ext>
                </a:extLst>
              </p:cNvPr>
              <p:cNvSpPr>
                <a:spLocks/>
              </p:cNvSpPr>
              <p:nvPr/>
            </p:nvSpPr>
            <p:spPr bwMode="gray">
              <a:xfrm>
                <a:off x="879880" y="712058"/>
                <a:ext cx="182574" cy="394243"/>
              </a:xfrm>
              <a:custGeom>
                <a:avLst/>
                <a:gdLst>
                  <a:gd name="T0" fmla="*/ 0 w 156"/>
                  <a:gd name="T1" fmla="*/ 42 h 336"/>
                  <a:gd name="T2" fmla="*/ 90 w 156"/>
                  <a:gd name="T3" fmla="*/ 197 h 336"/>
                  <a:gd name="T4" fmla="*/ 104 w 156"/>
                  <a:gd name="T5" fmla="*/ 336 h 336"/>
                  <a:gd name="T6" fmla="*/ 155 w 156"/>
                  <a:gd name="T7" fmla="*/ 219 h 336"/>
                  <a:gd name="T8" fmla="*/ 133 w 156"/>
                  <a:gd name="T9" fmla="*/ 81 h 336"/>
                  <a:gd name="T10" fmla="*/ 155 w 156"/>
                  <a:gd name="T11" fmla="*/ 36 h 336"/>
                  <a:gd name="T12" fmla="*/ 122 w 156"/>
                  <a:gd name="T13" fmla="*/ 11 h 336"/>
                  <a:gd name="T14" fmla="*/ 7 w 156"/>
                  <a:gd name="T15" fmla="*/ 0 h 336"/>
                  <a:gd name="T16" fmla="*/ 0 w 156"/>
                  <a:gd name="T17" fmla="*/ 4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36">
                    <a:moveTo>
                      <a:pt x="0" y="42"/>
                    </a:moveTo>
                    <a:cubicBezTo>
                      <a:pt x="0" y="42"/>
                      <a:pt x="72" y="136"/>
                      <a:pt x="90" y="197"/>
                    </a:cubicBezTo>
                    <a:cubicBezTo>
                      <a:pt x="109" y="258"/>
                      <a:pt x="104" y="336"/>
                      <a:pt x="104" y="336"/>
                    </a:cubicBezTo>
                    <a:cubicBezTo>
                      <a:pt x="104" y="336"/>
                      <a:pt x="154" y="282"/>
                      <a:pt x="155" y="219"/>
                    </a:cubicBezTo>
                    <a:cubicBezTo>
                      <a:pt x="156" y="155"/>
                      <a:pt x="133" y="81"/>
                      <a:pt x="133" y="81"/>
                    </a:cubicBezTo>
                    <a:cubicBezTo>
                      <a:pt x="155" y="36"/>
                      <a:pt x="155" y="36"/>
                      <a:pt x="155" y="36"/>
                    </a:cubicBezTo>
                    <a:cubicBezTo>
                      <a:pt x="122" y="11"/>
                      <a:pt x="122" y="11"/>
                      <a:pt x="122" y="11"/>
                    </a:cubicBezTo>
                    <a:cubicBezTo>
                      <a:pt x="7" y="0"/>
                      <a:pt x="7" y="0"/>
                      <a:pt x="7" y="0"/>
                    </a:cubicBezTo>
                    <a:lnTo>
                      <a:pt x="0" y="4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2" name="Freeform 59">
                <a:extLst>
                  <a:ext uri="{FF2B5EF4-FFF2-40B4-BE49-F238E27FC236}">
                    <a16:creationId xmlns:a16="http://schemas.microsoft.com/office/drawing/2014/main" id="{56D9C2A6-5EF5-482E-89F6-B64494CE743D}"/>
                  </a:ext>
                </a:extLst>
              </p:cNvPr>
              <p:cNvSpPr>
                <a:spLocks/>
              </p:cNvSpPr>
              <p:nvPr/>
            </p:nvSpPr>
            <p:spPr bwMode="gray">
              <a:xfrm>
                <a:off x="1020266" y="734607"/>
                <a:ext cx="18912" cy="30550"/>
              </a:xfrm>
              <a:custGeom>
                <a:avLst/>
                <a:gdLst>
                  <a:gd name="T0" fmla="*/ 13 w 26"/>
                  <a:gd name="T1" fmla="*/ 42 h 42"/>
                  <a:gd name="T2" fmla="*/ 26 w 26"/>
                  <a:gd name="T3" fmla="*/ 18 h 42"/>
                  <a:gd name="T4" fmla="*/ 0 w 26"/>
                  <a:gd name="T5" fmla="*/ 0 h 42"/>
                  <a:gd name="T6" fmla="*/ 5 w 26"/>
                  <a:gd name="T7" fmla="*/ 39 h 42"/>
                  <a:gd name="T8" fmla="*/ 13 w 26"/>
                  <a:gd name="T9" fmla="*/ 42 h 42"/>
                </a:gdLst>
                <a:ahLst/>
                <a:cxnLst>
                  <a:cxn ang="0">
                    <a:pos x="T0" y="T1"/>
                  </a:cxn>
                  <a:cxn ang="0">
                    <a:pos x="T2" y="T3"/>
                  </a:cxn>
                  <a:cxn ang="0">
                    <a:pos x="T4" y="T5"/>
                  </a:cxn>
                  <a:cxn ang="0">
                    <a:pos x="T6" y="T7"/>
                  </a:cxn>
                  <a:cxn ang="0">
                    <a:pos x="T8" y="T9"/>
                  </a:cxn>
                </a:cxnLst>
                <a:rect l="0" t="0" r="r" b="b"/>
                <a:pathLst>
                  <a:path w="26" h="42">
                    <a:moveTo>
                      <a:pt x="13" y="42"/>
                    </a:moveTo>
                    <a:lnTo>
                      <a:pt x="26" y="18"/>
                    </a:lnTo>
                    <a:lnTo>
                      <a:pt x="0" y="0"/>
                    </a:lnTo>
                    <a:lnTo>
                      <a:pt x="5" y="39"/>
                    </a:lnTo>
                    <a:lnTo>
                      <a:pt x="13" y="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3" name="Freeform 60">
                <a:extLst>
                  <a:ext uri="{FF2B5EF4-FFF2-40B4-BE49-F238E27FC236}">
                    <a16:creationId xmlns:a16="http://schemas.microsoft.com/office/drawing/2014/main" id="{980F8F97-4EC3-40F7-A570-C1AC6F679CB0}"/>
                  </a:ext>
                </a:extLst>
              </p:cNvPr>
              <p:cNvSpPr>
                <a:spLocks/>
              </p:cNvSpPr>
              <p:nvPr/>
            </p:nvSpPr>
            <p:spPr bwMode="gray">
              <a:xfrm>
                <a:off x="834055" y="410193"/>
                <a:ext cx="264041" cy="458981"/>
              </a:xfrm>
              <a:custGeom>
                <a:avLst/>
                <a:gdLst>
                  <a:gd name="T0" fmla="*/ 220 w 225"/>
                  <a:gd name="T1" fmla="*/ 148 h 392"/>
                  <a:gd name="T2" fmla="*/ 213 w 225"/>
                  <a:gd name="T3" fmla="*/ 94 h 392"/>
                  <a:gd name="T4" fmla="*/ 100 w 225"/>
                  <a:gd name="T5" fmla="*/ 7 h 392"/>
                  <a:gd name="T6" fmla="*/ 94 w 225"/>
                  <a:gd name="T7" fmla="*/ 8 h 392"/>
                  <a:gd name="T8" fmla="*/ 7 w 225"/>
                  <a:gd name="T9" fmla="*/ 120 h 392"/>
                  <a:gd name="T10" fmla="*/ 14 w 225"/>
                  <a:gd name="T11" fmla="*/ 174 h 392"/>
                  <a:gd name="T12" fmla="*/ 65 w 225"/>
                  <a:gd name="T13" fmla="*/ 250 h 392"/>
                  <a:gd name="T14" fmla="*/ 63 w 225"/>
                  <a:gd name="T15" fmla="*/ 285 h 392"/>
                  <a:gd name="T16" fmla="*/ 102 w 225"/>
                  <a:gd name="T17" fmla="*/ 315 h 392"/>
                  <a:gd name="T18" fmla="*/ 141 w 225"/>
                  <a:gd name="T19" fmla="*/ 392 h 392"/>
                  <a:gd name="T20" fmla="*/ 167 w 225"/>
                  <a:gd name="T21" fmla="*/ 303 h 392"/>
                  <a:gd name="T22" fmla="*/ 163 w 225"/>
                  <a:gd name="T23" fmla="*/ 288 h 392"/>
                  <a:gd name="T24" fmla="*/ 161 w 225"/>
                  <a:gd name="T25" fmla="*/ 269 h 392"/>
                  <a:gd name="T26" fmla="*/ 173 w 225"/>
                  <a:gd name="T27" fmla="*/ 247 h 392"/>
                  <a:gd name="T28" fmla="*/ 220 w 225"/>
                  <a:gd name="T29" fmla="*/ 14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392">
                    <a:moveTo>
                      <a:pt x="220" y="148"/>
                    </a:moveTo>
                    <a:cubicBezTo>
                      <a:pt x="213" y="94"/>
                      <a:pt x="213" y="94"/>
                      <a:pt x="213" y="94"/>
                    </a:cubicBezTo>
                    <a:cubicBezTo>
                      <a:pt x="206" y="39"/>
                      <a:pt x="155" y="0"/>
                      <a:pt x="100" y="7"/>
                    </a:cubicBezTo>
                    <a:cubicBezTo>
                      <a:pt x="94" y="8"/>
                      <a:pt x="94" y="8"/>
                      <a:pt x="94" y="8"/>
                    </a:cubicBezTo>
                    <a:cubicBezTo>
                      <a:pt x="39" y="15"/>
                      <a:pt x="0" y="65"/>
                      <a:pt x="7" y="120"/>
                    </a:cubicBezTo>
                    <a:cubicBezTo>
                      <a:pt x="14" y="174"/>
                      <a:pt x="14" y="174"/>
                      <a:pt x="14" y="174"/>
                    </a:cubicBezTo>
                    <a:cubicBezTo>
                      <a:pt x="18" y="208"/>
                      <a:pt x="38" y="235"/>
                      <a:pt x="65" y="250"/>
                    </a:cubicBezTo>
                    <a:cubicBezTo>
                      <a:pt x="63" y="285"/>
                      <a:pt x="63" y="285"/>
                      <a:pt x="63" y="285"/>
                    </a:cubicBezTo>
                    <a:cubicBezTo>
                      <a:pt x="102" y="315"/>
                      <a:pt x="102" y="315"/>
                      <a:pt x="102" y="315"/>
                    </a:cubicBezTo>
                    <a:cubicBezTo>
                      <a:pt x="141" y="392"/>
                      <a:pt x="141" y="392"/>
                      <a:pt x="141" y="392"/>
                    </a:cubicBezTo>
                    <a:cubicBezTo>
                      <a:pt x="167" y="303"/>
                      <a:pt x="167" y="303"/>
                      <a:pt x="167" y="303"/>
                    </a:cubicBezTo>
                    <a:cubicBezTo>
                      <a:pt x="163" y="288"/>
                      <a:pt x="163" y="288"/>
                      <a:pt x="163" y="288"/>
                    </a:cubicBezTo>
                    <a:cubicBezTo>
                      <a:pt x="161" y="269"/>
                      <a:pt x="161" y="269"/>
                      <a:pt x="161" y="269"/>
                    </a:cubicBezTo>
                    <a:cubicBezTo>
                      <a:pt x="160" y="260"/>
                      <a:pt x="165" y="251"/>
                      <a:pt x="173" y="247"/>
                    </a:cubicBezTo>
                    <a:cubicBezTo>
                      <a:pt x="205" y="226"/>
                      <a:pt x="225" y="188"/>
                      <a:pt x="220" y="148"/>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4" name="Freeform 61">
                <a:extLst>
                  <a:ext uri="{FF2B5EF4-FFF2-40B4-BE49-F238E27FC236}">
                    <a16:creationId xmlns:a16="http://schemas.microsoft.com/office/drawing/2014/main" id="{8EA96564-88C9-47A4-B1C5-1E41E3DE097F}"/>
                  </a:ext>
                </a:extLst>
              </p:cNvPr>
              <p:cNvSpPr>
                <a:spLocks/>
              </p:cNvSpPr>
              <p:nvPr/>
            </p:nvSpPr>
            <p:spPr bwMode="gray">
              <a:xfrm>
                <a:off x="945345" y="419649"/>
                <a:ext cx="152751" cy="449525"/>
              </a:xfrm>
              <a:custGeom>
                <a:avLst/>
                <a:gdLst>
                  <a:gd name="T0" fmla="*/ 125 w 130"/>
                  <a:gd name="T1" fmla="*/ 140 h 384"/>
                  <a:gd name="T2" fmla="*/ 118 w 130"/>
                  <a:gd name="T3" fmla="*/ 86 h 384"/>
                  <a:gd name="T4" fmla="*/ 37 w 130"/>
                  <a:gd name="T5" fmla="*/ 0 h 384"/>
                  <a:gd name="T6" fmla="*/ 22 w 130"/>
                  <a:gd name="T7" fmla="*/ 20 h 384"/>
                  <a:gd name="T8" fmla="*/ 41 w 130"/>
                  <a:gd name="T9" fmla="*/ 37 h 384"/>
                  <a:gd name="T10" fmla="*/ 61 w 130"/>
                  <a:gd name="T11" fmla="*/ 81 h 384"/>
                  <a:gd name="T12" fmla="*/ 61 w 130"/>
                  <a:gd name="T13" fmla="*/ 87 h 384"/>
                  <a:gd name="T14" fmla="*/ 74 w 130"/>
                  <a:gd name="T15" fmla="*/ 107 h 384"/>
                  <a:gd name="T16" fmla="*/ 96 w 130"/>
                  <a:gd name="T17" fmla="*/ 117 h 384"/>
                  <a:gd name="T18" fmla="*/ 97 w 130"/>
                  <a:gd name="T19" fmla="*/ 135 h 384"/>
                  <a:gd name="T20" fmla="*/ 87 w 130"/>
                  <a:gd name="T21" fmla="*/ 143 h 384"/>
                  <a:gd name="T22" fmla="*/ 91 w 130"/>
                  <a:gd name="T23" fmla="*/ 154 h 384"/>
                  <a:gd name="T24" fmla="*/ 96 w 130"/>
                  <a:gd name="T25" fmla="*/ 172 h 384"/>
                  <a:gd name="T26" fmla="*/ 77 w 130"/>
                  <a:gd name="T27" fmla="*/ 176 h 384"/>
                  <a:gd name="T28" fmla="*/ 90 w 130"/>
                  <a:gd name="T29" fmla="*/ 189 h 384"/>
                  <a:gd name="T30" fmla="*/ 99 w 130"/>
                  <a:gd name="T31" fmla="*/ 208 h 384"/>
                  <a:gd name="T32" fmla="*/ 50 w 130"/>
                  <a:gd name="T33" fmla="*/ 218 h 384"/>
                  <a:gd name="T34" fmla="*/ 6 w 130"/>
                  <a:gd name="T35" fmla="*/ 205 h 384"/>
                  <a:gd name="T36" fmla="*/ 2 w 130"/>
                  <a:gd name="T37" fmla="*/ 211 h 384"/>
                  <a:gd name="T38" fmla="*/ 17 w 130"/>
                  <a:gd name="T39" fmla="*/ 228 h 384"/>
                  <a:gd name="T40" fmla="*/ 33 w 130"/>
                  <a:gd name="T41" fmla="*/ 270 h 384"/>
                  <a:gd name="T42" fmla="*/ 37 w 130"/>
                  <a:gd name="T43" fmla="*/ 367 h 384"/>
                  <a:gd name="T44" fmla="*/ 46 w 130"/>
                  <a:gd name="T45" fmla="*/ 384 h 384"/>
                  <a:gd name="T46" fmla="*/ 72 w 130"/>
                  <a:gd name="T47" fmla="*/ 295 h 384"/>
                  <a:gd name="T48" fmla="*/ 68 w 130"/>
                  <a:gd name="T49" fmla="*/ 280 h 384"/>
                  <a:gd name="T50" fmla="*/ 66 w 130"/>
                  <a:gd name="T51" fmla="*/ 261 h 384"/>
                  <a:gd name="T52" fmla="*/ 78 w 130"/>
                  <a:gd name="T53" fmla="*/ 239 h 384"/>
                  <a:gd name="T54" fmla="*/ 125 w 130"/>
                  <a:gd name="T55" fmla="*/ 14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384">
                    <a:moveTo>
                      <a:pt x="125" y="140"/>
                    </a:moveTo>
                    <a:cubicBezTo>
                      <a:pt x="118" y="86"/>
                      <a:pt x="118" y="86"/>
                      <a:pt x="118" y="86"/>
                    </a:cubicBezTo>
                    <a:cubicBezTo>
                      <a:pt x="112" y="42"/>
                      <a:pt x="79" y="8"/>
                      <a:pt x="37" y="0"/>
                    </a:cubicBezTo>
                    <a:cubicBezTo>
                      <a:pt x="22" y="20"/>
                      <a:pt x="22" y="20"/>
                      <a:pt x="22" y="20"/>
                    </a:cubicBezTo>
                    <a:cubicBezTo>
                      <a:pt x="41" y="37"/>
                      <a:pt x="41" y="37"/>
                      <a:pt x="41" y="37"/>
                    </a:cubicBezTo>
                    <a:cubicBezTo>
                      <a:pt x="54" y="48"/>
                      <a:pt x="61" y="64"/>
                      <a:pt x="61" y="81"/>
                    </a:cubicBezTo>
                    <a:cubicBezTo>
                      <a:pt x="61" y="87"/>
                      <a:pt x="61" y="87"/>
                      <a:pt x="61" y="87"/>
                    </a:cubicBezTo>
                    <a:cubicBezTo>
                      <a:pt x="61" y="96"/>
                      <a:pt x="66" y="104"/>
                      <a:pt x="74" y="107"/>
                    </a:cubicBezTo>
                    <a:cubicBezTo>
                      <a:pt x="96" y="117"/>
                      <a:pt x="96" y="117"/>
                      <a:pt x="96" y="117"/>
                    </a:cubicBezTo>
                    <a:cubicBezTo>
                      <a:pt x="103" y="121"/>
                      <a:pt x="103" y="131"/>
                      <a:pt x="97" y="135"/>
                    </a:cubicBezTo>
                    <a:cubicBezTo>
                      <a:pt x="97" y="135"/>
                      <a:pt x="87" y="141"/>
                      <a:pt x="87" y="143"/>
                    </a:cubicBezTo>
                    <a:cubicBezTo>
                      <a:pt x="86" y="146"/>
                      <a:pt x="91" y="154"/>
                      <a:pt x="91" y="154"/>
                    </a:cubicBezTo>
                    <a:cubicBezTo>
                      <a:pt x="94" y="159"/>
                      <a:pt x="96" y="165"/>
                      <a:pt x="96" y="172"/>
                    </a:cubicBezTo>
                    <a:cubicBezTo>
                      <a:pt x="77" y="176"/>
                      <a:pt x="77" y="176"/>
                      <a:pt x="77" y="176"/>
                    </a:cubicBezTo>
                    <a:cubicBezTo>
                      <a:pt x="79" y="182"/>
                      <a:pt x="84" y="187"/>
                      <a:pt x="90" y="189"/>
                    </a:cubicBezTo>
                    <a:cubicBezTo>
                      <a:pt x="100" y="193"/>
                      <a:pt x="100" y="201"/>
                      <a:pt x="99" y="208"/>
                    </a:cubicBezTo>
                    <a:cubicBezTo>
                      <a:pt x="85" y="219"/>
                      <a:pt x="67" y="222"/>
                      <a:pt x="50" y="218"/>
                    </a:cubicBezTo>
                    <a:cubicBezTo>
                      <a:pt x="6" y="205"/>
                      <a:pt x="6" y="205"/>
                      <a:pt x="6" y="205"/>
                    </a:cubicBezTo>
                    <a:cubicBezTo>
                      <a:pt x="2" y="204"/>
                      <a:pt x="0" y="208"/>
                      <a:pt x="2" y="211"/>
                    </a:cubicBezTo>
                    <a:cubicBezTo>
                      <a:pt x="17" y="228"/>
                      <a:pt x="17" y="228"/>
                      <a:pt x="17" y="228"/>
                    </a:cubicBezTo>
                    <a:cubicBezTo>
                      <a:pt x="26" y="240"/>
                      <a:pt x="32" y="254"/>
                      <a:pt x="33" y="270"/>
                    </a:cubicBezTo>
                    <a:cubicBezTo>
                      <a:pt x="37" y="367"/>
                      <a:pt x="37" y="367"/>
                      <a:pt x="37" y="367"/>
                    </a:cubicBezTo>
                    <a:cubicBezTo>
                      <a:pt x="46" y="384"/>
                      <a:pt x="46" y="384"/>
                      <a:pt x="46" y="384"/>
                    </a:cubicBezTo>
                    <a:cubicBezTo>
                      <a:pt x="72" y="295"/>
                      <a:pt x="72" y="295"/>
                      <a:pt x="72" y="295"/>
                    </a:cubicBezTo>
                    <a:cubicBezTo>
                      <a:pt x="68" y="280"/>
                      <a:pt x="68" y="280"/>
                      <a:pt x="68" y="280"/>
                    </a:cubicBezTo>
                    <a:cubicBezTo>
                      <a:pt x="66" y="261"/>
                      <a:pt x="66" y="261"/>
                      <a:pt x="66" y="261"/>
                    </a:cubicBezTo>
                    <a:cubicBezTo>
                      <a:pt x="65" y="252"/>
                      <a:pt x="70" y="243"/>
                      <a:pt x="78" y="239"/>
                    </a:cubicBezTo>
                    <a:cubicBezTo>
                      <a:pt x="110" y="218"/>
                      <a:pt x="130" y="180"/>
                      <a:pt x="125" y="14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5" name="Oval 62">
                <a:extLst>
                  <a:ext uri="{FF2B5EF4-FFF2-40B4-BE49-F238E27FC236}">
                    <a16:creationId xmlns:a16="http://schemas.microsoft.com/office/drawing/2014/main" id="{71BBBE53-E646-496F-B8E5-79785527C8F5}"/>
                  </a:ext>
                </a:extLst>
              </p:cNvPr>
              <p:cNvSpPr>
                <a:spLocks noChangeArrowheads="1"/>
              </p:cNvSpPr>
              <p:nvPr/>
            </p:nvSpPr>
            <p:spPr bwMode="gray">
              <a:xfrm>
                <a:off x="948982" y="537485"/>
                <a:ext cx="22549" cy="2254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6" name="Oval 63">
                <a:extLst>
                  <a:ext uri="{FF2B5EF4-FFF2-40B4-BE49-F238E27FC236}">
                    <a16:creationId xmlns:a16="http://schemas.microsoft.com/office/drawing/2014/main" id="{62B18220-953D-4DBF-BA38-E9A2BCEC147D}"/>
                  </a:ext>
                </a:extLst>
              </p:cNvPr>
              <p:cNvSpPr>
                <a:spLocks noChangeArrowheads="1"/>
              </p:cNvSpPr>
              <p:nvPr/>
            </p:nvSpPr>
            <p:spPr bwMode="gray">
              <a:xfrm>
                <a:off x="1050088" y="519300"/>
                <a:ext cx="21822" cy="2182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7" name="Freeform 64">
                <a:extLst>
                  <a:ext uri="{FF2B5EF4-FFF2-40B4-BE49-F238E27FC236}">
                    <a16:creationId xmlns:a16="http://schemas.microsoft.com/office/drawing/2014/main" id="{F76C09F6-12BC-4513-B558-6C692AAA71BB}"/>
                  </a:ext>
                </a:extLst>
              </p:cNvPr>
              <p:cNvSpPr>
                <a:spLocks/>
              </p:cNvSpPr>
              <p:nvPr/>
            </p:nvSpPr>
            <p:spPr bwMode="gray">
              <a:xfrm>
                <a:off x="980987" y="603677"/>
                <a:ext cx="16002" cy="21822"/>
              </a:xfrm>
              <a:custGeom>
                <a:avLst/>
                <a:gdLst>
                  <a:gd name="T0" fmla="*/ 14 w 14"/>
                  <a:gd name="T1" fmla="*/ 0 h 19"/>
                  <a:gd name="T2" fmla="*/ 10 w 14"/>
                  <a:gd name="T3" fmla="*/ 19 h 19"/>
                  <a:gd name="T4" fmla="*/ 14 w 14"/>
                  <a:gd name="T5" fmla="*/ 0 h 19"/>
                </a:gdLst>
                <a:ahLst/>
                <a:cxnLst>
                  <a:cxn ang="0">
                    <a:pos x="T0" y="T1"/>
                  </a:cxn>
                  <a:cxn ang="0">
                    <a:pos x="T2" y="T3"/>
                  </a:cxn>
                  <a:cxn ang="0">
                    <a:pos x="T4" y="T5"/>
                  </a:cxn>
                </a:cxnLst>
                <a:rect l="0" t="0" r="r" b="b"/>
                <a:pathLst>
                  <a:path w="14" h="19">
                    <a:moveTo>
                      <a:pt x="14" y="0"/>
                    </a:moveTo>
                    <a:cubicBezTo>
                      <a:pt x="10" y="19"/>
                      <a:pt x="10" y="19"/>
                      <a:pt x="10" y="19"/>
                    </a:cubicBezTo>
                    <a:cubicBezTo>
                      <a:pt x="10" y="19"/>
                      <a:pt x="0" y="5"/>
                      <a:pt x="14"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8" name="Freeform 65">
                <a:extLst>
                  <a:ext uri="{FF2B5EF4-FFF2-40B4-BE49-F238E27FC236}">
                    <a16:creationId xmlns:a16="http://schemas.microsoft.com/office/drawing/2014/main" id="{F1937F43-E9EE-4544-ADA3-53CEA562CCF3}"/>
                  </a:ext>
                </a:extLst>
              </p:cNvPr>
              <p:cNvSpPr>
                <a:spLocks/>
              </p:cNvSpPr>
              <p:nvPr/>
            </p:nvSpPr>
            <p:spPr bwMode="gray">
              <a:xfrm>
                <a:off x="925706" y="778978"/>
                <a:ext cx="58191" cy="61100"/>
              </a:xfrm>
              <a:custGeom>
                <a:avLst/>
                <a:gdLst>
                  <a:gd name="T0" fmla="*/ 39 w 80"/>
                  <a:gd name="T1" fmla="*/ 0 h 84"/>
                  <a:gd name="T2" fmla="*/ 0 w 80"/>
                  <a:gd name="T3" fmla="*/ 62 h 84"/>
                  <a:gd name="T4" fmla="*/ 80 w 80"/>
                  <a:gd name="T5" fmla="*/ 84 h 84"/>
                  <a:gd name="T6" fmla="*/ 39 w 80"/>
                  <a:gd name="T7" fmla="*/ 0 h 84"/>
                </a:gdLst>
                <a:ahLst/>
                <a:cxnLst>
                  <a:cxn ang="0">
                    <a:pos x="T0" y="T1"/>
                  </a:cxn>
                  <a:cxn ang="0">
                    <a:pos x="T2" y="T3"/>
                  </a:cxn>
                  <a:cxn ang="0">
                    <a:pos x="T4" y="T5"/>
                  </a:cxn>
                  <a:cxn ang="0">
                    <a:pos x="T6" y="T7"/>
                  </a:cxn>
                </a:cxnLst>
                <a:rect l="0" t="0" r="r" b="b"/>
                <a:pathLst>
                  <a:path w="80" h="84">
                    <a:moveTo>
                      <a:pt x="39" y="0"/>
                    </a:moveTo>
                    <a:lnTo>
                      <a:pt x="0" y="62"/>
                    </a:lnTo>
                    <a:lnTo>
                      <a:pt x="80" y="84"/>
                    </a:lnTo>
                    <a:lnTo>
                      <a:pt x="3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49" name="Freeform 67">
                <a:extLst>
                  <a:ext uri="{FF2B5EF4-FFF2-40B4-BE49-F238E27FC236}">
                    <a16:creationId xmlns:a16="http://schemas.microsoft.com/office/drawing/2014/main" id="{FA243041-4051-4E8D-ACC7-395E550D2BB0}"/>
                  </a:ext>
                </a:extLst>
              </p:cNvPr>
              <p:cNvSpPr>
                <a:spLocks/>
              </p:cNvSpPr>
              <p:nvPr/>
            </p:nvSpPr>
            <p:spPr bwMode="gray">
              <a:xfrm>
                <a:off x="1039178" y="754247"/>
                <a:ext cx="23276" cy="56736"/>
              </a:xfrm>
              <a:custGeom>
                <a:avLst/>
                <a:gdLst>
                  <a:gd name="T0" fmla="*/ 31 w 32"/>
                  <a:gd name="T1" fmla="*/ 0 h 78"/>
                  <a:gd name="T2" fmla="*/ 32 w 32"/>
                  <a:gd name="T3" fmla="*/ 78 h 78"/>
                  <a:gd name="T4" fmla="*/ 0 w 32"/>
                  <a:gd name="T5" fmla="*/ 60 h 78"/>
                  <a:gd name="T6" fmla="*/ 31 w 32"/>
                  <a:gd name="T7" fmla="*/ 0 h 78"/>
                </a:gdLst>
                <a:ahLst/>
                <a:cxnLst>
                  <a:cxn ang="0">
                    <a:pos x="T0" y="T1"/>
                  </a:cxn>
                  <a:cxn ang="0">
                    <a:pos x="T2" y="T3"/>
                  </a:cxn>
                  <a:cxn ang="0">
                    <a:pos x="T4" y="T5"/>
                  </a:cxn>
                  <a:cxn ang="0">
                    <a:pos x="T6" y="T7"/>
                  </a:cxn>
                </a:cxnLst>
                <a:rect l="0" t="0" r="r" b="b"/>
                <a:pathLst>
                  <a:path w="32" h="78">
                    <a:moveTo>
                      <a:pt x="31" y="0"/>
                    </a:moveTo>
                    <a:lnTo>
                      <a:pt x="32" y="78"/>
                    </a:lnTo>
                    <a:lnTo>
                      <a:pt x="0" y="60"/>
                    </a:lnTo>
                    <a:lnTo>
                      <a:pt x="3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0" name="Freeform 68">
                <a:extLst>
                  <a:ext uri="{FF2B5EF4-FFF2-40B4-BE49-F238E27FC236}">
                    <a16:creationId xmlns:a16="http://schemas.microsoft.com/office/drawing/2014/main" id="{20586E44-D0D5-432C-AE1E-5AD5A3318760}"/>
                  </a:ext>
                </a:extLst>
              </p:cNvPr>
              <p:cNvSpPr>
                <a:spLocks/>
              </p:cNvSpPr>
              <p:nvPr/>
            </p:nvSpPr>
            <p:spPr bwMode="gray">
              <a:xfrm>
                <a:off x="759134" y="1182677"/>
                <a:ext cx="195667" cy="88014"/>
              </a:xfrm>
              <a:custGeom>
                <a:avLst/>
                <a:gdLst>
                  <a:gd name="T0" fmla="*/ 147 w 167"/>
                  <a:gd name="T1" fmla="*/ 14 h 75"/>
                  <a:gd name="T2" fmla="*/ 101 w 167"/>
                  <a:gd name="T3" fmla="*/ 1 h 75"/>
                  <a:gd name="T4" fmla="*/ 95 w 167"/>
                  <a:gd name="T5" fmla="*/ 0 h 75"/>
                  <a:gd name="T6" fmla="*/ 34 w 167"/>
                  <a:gd name="T7" fmla="*/ 6 h 75"/>
                  <a:gd name="T8" fmla="*/ 32 w 167"/>
                  <a:gd name="T9" fmla="*/ 3 h 75"/>
                  <a:gd name="T10" fmla="*/ 31 w 167"/>
                  <a:gd name="T11" fmla="*/ 6 h 75"/>
                  <a:gd name="T12" fmla="*/ 0 w 167"/>
                  <a:gd name="T13" fmla="*/ 38 h 75"/>
                  <a:gd name="T14" fmla="*/ 11 w 167"/>
                  <a:gd name="T15" fmla="*/ 49 h 75"/>
                  <a:gd name="T16" fmla="*/ 65 w 167"/>
                  <a:gd name="T17" fmla="*/ 54 h 75"/>
                  <a:gd name="T18" fmla="*/ 78 w 167"/>
                  <a:gd name="T19" fmla="*/ 44 h 75"/>
                  <a:gd name="T20" fmla="*/ 96 w 167"/>
                  <a:gd name="T21" fmla="*/ 51 h 75"/>
                  <a:gd name="T22" fmla="*/ 102 w 167"/>
                  <a:gd name="T23" fmla="*/ 67 h 75"/>
                  <a:gd name="T24" fmla="*/ 115 w 167"/>
                  <a:gd name="T25" fmla="*/ 75 h 75"/>
                  <a:gd name="T26" fmla="*/ 120 w 167"/>
                  <a:gd name="T27" fmla="*/ 74 h 75"/>
                  <a:gd name="T28" fmla="*/ 113 w 167"/>
                  <a:gd name="T29" fmla="*/ 43 h 75"/>
                  <a:gd name="T30" fmla="*/ 96 w 167"/>
                  <a:gd name="T31" fmla="*/ 35 h 75"/>
                  <a:gd name="T32" fmla="*/ 118 w 167"/>
                  <a:gd name="T33" fmla="*/ 39 h 75"/>
                  <a:gd name="T34" fmla="*/ 129 w 167"/>
                  <a:gd name="T35" fmla="*/ 55 h 75"/>
                  <a:gd name="T36" fmla="*/ 146 w 167"/>
                  <a:gd name="T37" fmla="*/ 61 h 75"/>
                  <a:gd name="T38" fmla="*/ 151 w 167"/>
                  <a:gd name="T39" fmla="*/ 59 h 75"/>
                  <a:gd name="T40" fmla="*/ 141 w 167"/>
                  <a:gd name="T41" fmla="*/ 39 h 75"/>
                  <a:gd name="T42" fmla="*/ 145 w 167"/>
                  <a:gd name="T43" fmla="*/ 43 h 75"/>
                  <a:gd name="T44" fmla="*/ 163 w 167"/>
                  <a:gd name="T45" fmla="*/ 47 h 75"/>
                  <a:gd name="T46" fmla="*/ 167 w 167"/>
                  <a:gd name="T47" fmla="*/ 45 h 75"/>
                  <a:gd name="T48" fmla="*/ 147 w 167"/>
                  <a:gd name="T49"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75">
                    <a:moveTo>
                      <a:pt x="147" y="14"/>
                    </a:moveTo>
                    <a:cubicBezTo>
                      <a:pt x="101" y="1"/>
                      <a:pt x="101" y="1"/>
                      <a:pt x="101" y="1"/>
                    </a:cubicBezTo>
                    <a:cubicBezTo>
                      <a:pt x="99" y="0"/>
                      <a:pt x="97" y="0"/>
                      <a:pt x="95" y="0"/>
                    </a:cubicBezTo>
                    <a:cubicBezTo>
                      <a:pt x="95" y="0"/>
                      <a:pt x="44" y="7"/>
                      <a:pt x="34" y="6"/>
                    </a:cubicBezTo>
                    <a:cubicBezTo>
                      <a:pt x="32" y="3"/>
                      <a:pt x="32" y="3"/>
                      <a:pt x="32" y="3"/>
                    </a:cubicBezTo>
                    <a:cubicBezTo>
                      <a:pt x="31" y="6"/>
                      <a:pt x="31" y="6"/>
                      <a:pt x="31" y="6"/>
                    </a:cubicBezTo>
                    <a:cubicBezTo>
                      <a:pt x="24" y="17"/>
                      <a:pt x="14" y="31"/>
                      <a:pt x="0" y="38"/>
                    </a:cubicBezTo>
                    <a:cubicBezTo>
                      <a:pt x="11" y="49"/>
                      <a:pt x="11" y="49"/>
                      <a:pt x="11" y="49"/>
                    </a:cubicBezTo>
                    <a:cubicBezTo>
                      <a:pt x="25" y="64"/>
                      <a:pt x="48" y="66"/>
                      <a:pt x="65" y="54"/>
                    </a:cubicBezTo>
                    <a:cubicBezTo>
                      <a:pt x="78" y="44"/>
                      <a:pt x="78" y="44"/>
                      <a:pt x="78" y="44"/>
                    </a:cubicBezTo>
                    <a:cubicBezTo>
                      <a:pt x="96" y="51"/>
                      <a:pt x="96" y="51"/>
                      <a:pt x="96" y="51"/>
                    </a:cubicBezTo>
                    <a:cubicBezTo>
                      <a:pt x="102" y="67"/>
                      <a:pt x="102" y="67"/>
                      <a:pt x="102" y="67"/>
                    </a:cubicBezTo>
                    <a:cubicBezTo>
                      <a:pt x="104" y="72"/>
                      <a:pt x="110" y="75"/>
                      <a:pt x="115" y="75"/>
                    </a:cubicBezTo>
                    <a:cubicBezTo>
                      <a:pt x="120" y="74"/>
                      <a:pt x="120" y="74"/>
                      <a:pt x="120" y="74"/>
                    </a:cubicBezTo>
                    <a:cubicBezTo>
                      <a:pt x="113" y="43"/>
                      <a:pt x="113" y="43"/>
                      <a:pt x="113" y="43"/>
                    </a:cubicBezTo>
                    <a:cubicBezTo>
                      <a:pt x="96" y="35"/>
                      <a:pt x="96" y="35"/>
                      <a:pt x="96" y="35"/>
                    </a:cubicBezTo>
                    <a:cubicBezTo>
                      <a:pt x="118" y="39"/>
                      <a:pt x="118" y="39"/>
                      <a:pt x="118" y="39"/>
                    </a:cubicBezTo>
                    <a:cubicBezTo>
                      <a:pt x="129" y="55"/>
                      <a:pt x="129" y="55"/>
                      <a:pt x="129" y="55"/>
                    </a:cubicBezTo>
                    <a:cubicBezTo>
                      <a:pt x="133" y="60"/>
                      <a:pt x="140" y="63"/>
                      <a:pt x="146" y="61"/>
                    </a:cubicBezTo>
                    <a:cubicBezTo>
                      <a:pt x="151" y="59"/>
                      <a:pt x="151" y="59"/>
                      <a:pt x="151" y="59"/>
                    </a:cubicBezTo>
                    <a:cubicBezTo>
                      <a:pt x="141" y="39"/>
                      <a:pt x="141" y="39"/>
                      <a:pt x="141" y="39"/>
                    </a:cubicBezTo>
                    <a:cubicBezTo>
                      <a:pt x="145" y="43"/>
                      <a:pt x="145" y="43"/>
                      <a:pt x="145" y="43"/>
                    </a:cubicBezTo>
                    <a:cubicBezTo>
                      <a:pt x="149" y="48"/>
                      <a:pt x="156" y="50"/>
                      <a:pt x="163" y="47"/>
                    </a:cubicBezTo>
                    <a:cubicBezTo>
                      <a:pt x="167" y="45"/>
                      <a:pt x="167" y="45"/>
                      <a:pt x="167" y="45"/>
                    </a:cubicBezTo>
                    <a:lnTo>
                      <a:pt x="147" y="14"/>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1" name="Freeform 69">
                <a:extLst>
                  <a:ext uri="{FF2B5EF4-FFF2-40B4-BE49-F238E27FC236}">
                    <a16:creationId xmlns:a16="http://schemas.microsoft.com/office/drawing/2014/main" id="{472EA526-46C9-4B43-9333-8FBE677329AC}"/>
                  </a:ext>
                </a:extLst>
              </p:cNvPr>
              <p:cNvSpPr>
                <a:spLocks noEditPoints="1"/>
              </p:cNvSpPr>
              <p:nvPr/>
            </p:nvSpPr>
            <p:spPr bwMode="gray">
              <a:xfrm>
                <a:off x="793321" y="407283"/>
                <a:ext cx="290227" cy="296046"/>
              </a:xfrm>
              <a:custGeom>
                <a:avLst/>
                <a:gdLst>
                  <a:gd name="T0" fmla="*/ 131 w 248"/>
                  <a:gd name="T1" fmla="*/ 5 h 252"/>
                  <a:gd name="T2" fmla="*/ 77 w 248"/>
                  <a:gd name="T3" fmla="*/ 23 h 252"/>
                  <a:gd name="T4" fmla="*/ 44 w 248"/>
                  <a:gd name="T5" fmla="*/ 8 h 252"/>
                  <a:gd name="T6" fmla="*/ 0 w 248"/>
                  <a:gd name="T7" fmla="*/ 51 h 252"/>
                  <a:gd name="T8" fmla="*/ 36 w 248"/>
                  <a:gd name="T9" fmla="*/ 94 h 252"/>
                  <a:gd name="T10" fmla="*/ 32 w 248"/>
                  <a:gd name="T11" fmla="*/ 116 h 252"/>
                  <a:gd name="T12" fmla="*/ 100 w 248"/>
                  <a:gd name="T13" fmla="*/ 252 h 252"/>
                  <a:gd name="T14" fmla="*/ 82 w 248"/>
                  <a:gd name="T15" fmla="*/ 177 h 252"/>
                  <a:gd name="T16" fmla="*/ 85 w 248"/>
                  <a:gd name="T17" fmla="*/ 170 h 252"/>
                  <a:gd name="T18" fmla="*/ 92 w 248"/>
                  <a:gd name="T19" fmla="*/ 228 h 252"/>
                  <a:gd name="T20" fmla="*/ 98 w 248"/>
                  <a:gd name="T21" fmla="*/ 102 h 252"/>
                  <a:gd name="T22" fmla="*/ 101 w 248"/>
                  <a:gd name="T23" fmla="*/ 64 h 252"/>
                  <a:gd name="T24" fmla="*/ 200 w 248"/>
                  <a:gd name="T25" fmla="*/ 51 h 252"/>
                  <a:gd name="T26" fmla="*/ 248 w 248"/>
                  <a:gd name="T27" fmla="*/ 81 h 252"/>
                  <a:gd name="T28" fmla="*/ 131 w 248"/>
                  <a:gd name="T29" fmla="*/ 5 h 252"/>
                  <a:gd name="T30" fmla="*/ 67 w 248"/>
                  <a:gd name="T31" fmla="*/ 177 h 252"/>
                  <a:gd name="T32" fmla="*/ 70 w 248"/>
                  <a:gd name="T33" fmla="*/ 123 h 252"/>
                  <a:gd name="T34" fmla="*/ 67 w 248"/>
                  <a:gd name="T35" fmla="*/ 17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252">
                    <a:moveTo>
                      <a:pt x="131" y="5"/>
                    </a:moveTo>
                    <a:cubicBezTo>
                      <a:pt x="109" y="6"/>
                      <a:pt x="91" y="13"/>
                      <a:pt x="77" y="23"/>
                    </a:cubicBezTo>
                    <a:cubicBezTo>
                      <a:pt x="69" y="14"/>
                      <a:pt x="57" y="8"/>
                      <a:pt x="44" y="8"/>
                    </a:cubicBezTo>
                    <a:cubicBezTo>
                      <a:pt x="20" y="8"/>
                      <a:pt x="0" y="27"/>
                      <a:pt x="0" y="51"/>
                    </a:cubicBezTo>
                    <a:cubicBezTo>
                      <a:pt x="0" y="73"/>
                      <a:pt x="16" y="90"/>
                      <a:pt x="36" y="94"/>
                    </a:cubicBezTo>
                    <a:cubicBezTo>
                      <a:pt x="34" y="101"/>
                      <a:pt x="33" y="109"/>
                      <a:pt x="32" y="116"/>
                    </a:cubicBezTo>
                    <a:cubicBezTo>
                      <a:pt x="25" y="213"/>
                      <a:pt x="100" y="252"/>
                      <a:pt x="100" y="252"/>
                    </a:cubicBezTo>
                    <a:cubicBezTo>
                      <a:pt x="100" y="252"/>
                      <a:pt x="60" y="218"/>
                      <a:pt x="82" y="177"/>
                    </a:cubicBezTo>
                    <a:cubicBezTo>
                      <a:pt x="83" y="174"/>
                      <a:pt x="84" y="172"/>
                      <a:pt x="85" y="170"/>
                    </a:cubicBezTo>
                    <a:cubicBezTo>
                      <a:pt x="87" y="194"/>
                      <a:pt x="90" y="218"/>
                      <a:pt x="92" y="228"/>
                    </a:cubicBezTo>
                    <a:cubicBezTo>
                      <a:pt x="115" y="181"/>
                      <a:pt x="105" y="126"/>
                      <a:pt x="98" y="102"/>
                    </a:cubicBezTo>
                    <a:cubicBezTo>
                      <a:pt x="98" y="90"/>
                      <a:pt x="98" y="79"/>
                      <a:pt x="101" y="64"/>
                    </a:cubicBezTo>
                    <a:cubicBezTo>
                      <a:pt x="111" y="24"/>
                      <a:pt x="178" y="26"/>
                      <a:pt x="200" y="51"/>
                    </a:cubicBezTo>
                    <a:cubicBezTo>
                      <a:pt x="218" y="71"/>
                      <a:pt x="224" y="75"/>
                      <a:pt x="248" y="81"/>
                    </a:cubicBezTo>
                    <a:cubicBezTo>
                      <a:pt x="233" y="22"/>
                      <a:pt x="196" y="0"/>
                      <a:pt x="131" y="5"/>
                    </a:cubicBezTo>
                    <a:close/>
                    <a:moveTo>
                      <a:pt x="67" y="177"/>
                    </a:moveTo>
                    <a:cubicBezTo>
                      <a:pt x="38" y="165"/>
                      <a:pt x="47" y="121"/>
                      <a:pt x="70" y="123"/>
                    </a:cubicBezTo>
                    <a:cubicBezTo>
                      <a:pt x="75" y="147"/>
                      <a:pt x="67" y="177"/>
                      <a:pt x="67" y="17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2" name="Freeform 70">
                <a:extLst>
                  <a:ext uri="{FF2B5EF4-FFF2-40B4-BE49-F238E27FC236}">
                    <a16:creationId xmlns:a16="http://schemas.microsoft.com/office/drawing/2014/main" id="{B76CEDB9-2EE6-4296-816F-2AA95D8835D8}"/>
                  </a:ext>
                </a:extLst>
              </p:cNvPr>
              <p:cNvSpPr>
                <a:spLocks noEditPoints="1"/>
              </p:cNvSpPr>
              <p:nvPr/>
            </p:nvSpPr>
            <p:spPr bwMode="gray">
              <a:xfrm>
                <a:off x="845693" y="610224"/>
                <a:ext cx="49462" cy="49462"/>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20 w 68"/>
                  <a:gd name="T11" fmla="*/ 34 h 68"/>
                  <a:gd name="T12" fmla="*/ 34 w 68"/>
                  <a:gd name="T13" fmla="*/ 18 h 68"/>
                  <a:gd name="T14" fmla="*/ 50 w 68"/>
                  <a:gd name="T15" fmla="*/ 34 h 68"/>
                  <a:gd name="T16" fmla="*/ 34 w 68"/>
                  <a:gd name="T17" fmla="*/ 50 h 68"/>
                  <a:gd name="T18" fmla="*/ 20 w 68"/>
                  <a:gd name="T19"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0"/>
                    </a:moveTo>
                    <a:lnTo>
                      <a:pt x="0" y="34"/>
                    </a:lnTo>
                    <a:lnTo>
                      <a:pt x="34" y="68"/>
                    </a:lnTo>
                    <a:lnTo>
                      <a:pt x="68" y="34"/>
                    </a:lnTo>
                    <a:lnTo>
                      <a:pt x="34" y="0"/>
                    </a:lnTo>
                    <a:close/>
                    <a:moveTo>
                      <a:pt x="20" y="34"/>
                    </a:moveTo>
                    <a:lnTo>
                      <a:pt x="34" y="18"/>
                    </a:lnTo>
                    <a:lnTo>
                      <a:pt x="50" y="34"/>
                    </a:lnTo>
                    <a:lnTo>
                      <a:pt x="34" y="50"/>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3" name="Freeform 71">
                <a:extLst>
                  <a:ext uri="{FF2B5EF4-FFF2-40B4-BE49-F238E27FC236}">
                    <a16:creationId xmlns:a16="http://schemas.microsoft.com/office/drawing/2014/main" id="{56A6BA76-F5BC-4E26-AA11-3CAD0539AF86}"/>
                  </a:ext>
                </a:extLst>
              </p:cNvPr>
              <p:cNvSpPr>
                <a:spLocks/>
              </p:cNvSpPr>
              <p:nvPr/>
            </p:nvSpPr>
            <p:spPr bwMode="gray">
              <a:xfrm>
                <a:off x="1004263" y="600041"/>
                <a:ext cx="71284" cy="33460"/>
              </a:xfrm>
              <a:custGeom>
                <a:avLst/>
                <a:gdLst>
                  <a:gd name="T0" fmla="*/ 0 w 61"/>
                  <a:gd name="T1" fmla="*/ 10 h 29"/>
                  <a:gd name="T2" fmla="*/ 61 w 61"/>
                  <a:gd name="T3" fmla="*/ 0 h 29"/>
                  <a:gd name="T4" fmla="*/ 59 w 61"/>
                  <a:gd name="T5" fmla="*/ 3 h 29"/>
                  <a:gd name="T6" fmla="*/ 14 w 61"/>
                  <a:gd name="T7" fmla="*/ 19 h 29"/>
                  <a:gd name="T8" fmla="*/ 0 w 61"/>
                  <a:gd name="T9" fmla="*/ 10 h 29"/>
                </a:gdLst>
                <a:ahLst/>
                <a:cxnLst>
                  <a:cxn ang="0">
                    <a:pos x="T0" y="T1"/>
                  </a:cxn>
                  <a:cxn ang="0">
                    <a:pos x="T2" y="T3"/>
                  </a:cxn>
                  <a:cxn ang="0">
                    <a:pos x="T4" y="T5"/>
                  </a:cxn>
                  <a:cxn ang="0">
                    <a:pos x="T6" y="T7"/>
                  </a:cxn>
                  <a:cxn ang="0">
                    <a:pos x="T8" y="T9"/>
                  </a:cxn>
                </a:cxnLst>
                <a:rect l="0" t="0" r="r" b="b"/>
                <a:pathLst>
                  <a:path w="61" h="29">
                    <a:moveTo>
                      <a:pt x="0" y="10"/>
                    </a:moveTo>
                    <a:cubicBezTo>
                      <a:pt x="61" y="0"/>
                      <a:pt x="61" y="0"/>
                      <a:pt x="61" y="0"/>
                    </a:cubicBezTo>
                    <a:cubicBezTo>
                      <a:pt x="59" y="3"/>
                      <a:pt x="59" y="3"/>
                      <a:pt x="59" y="3"/>
                    </a:cubicBezTo>
                    <a:cubicBezTo>
                      <a:pt x="50" y="22"/>
                      <a:pt x="30" y="29"/>
                      <a:pt x="14" y="19"/>
                    </a:cubicBezTo>
                    <a:lnTo>
                      <a:pt x="0" y="1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4" name="Freeform 72">
                <a:extLst>
                  <a:ext uri="{FF2B5EF4-FFF2-40B4-BE49-F238E27FC236}">
                    <a16:creationId xmlns:a16="http://schemas.microsoft.com/office/drawing/2014/main" id="{347B4BD2-E77E-48AD-94CF-C24FF7BCC258}"/>
                  </a:ext>
                </a:extLst>
              </p:cNvPr>
              <p:cNvSpPr>
                <a:spLocks/>
              </p:cNvSpPr>
              <p:nvPr/>
            </p:nvSpPr>
            <p:spPr bwMode="gray">
              <a:xfrm>
                <a:off x="1136648" y="688782"/>
                <a:ext cx="370239" cy="176027"/>
              </a:xfrm>
              <a:custGeom>
                <a:avLst/>
                <a:gdLst>
                  <a:gd name="T0" fmla="*/ 312 w 316"/>
                  <a:gd name="T1" fmla="*/ 1 h 150"/>
                  <a:gd name="T2" fmla="*/ 312 w 316"/>
                  <a:gd name="T3" fmla="*/ 1 h 150"/>
                  <a:gd name="T4" fmla="*/ 311 w 316"/>
                  <a:gd name="T5" fmla="*/ 0 h 150"/>
                  <a:gd name="T6" fmla="*/ 195 w 316"/>
                  <a:gd name="T7" fmla="*/ 93 h 150"/>
                  <a:gd name="T8" fmla="*/ 171 w 316"/>
                  <a:gd name="T9" fmla="*/ 95 h 150"/>
                  <a:gd name="T10" fmla="*/ 171 w 316"/>
                  <a:gd name="T11" fmla="*/ 95 h 150"/>
                  <a:gd name="T12" fmla="*/ 162 w 316"/>
                  <a:gd name="T13" fmla="*/ 99 h 150"/>
                  <a:gd name="T14" fmla="*/ 161 w 316"/>
                  <a:gd name="T15" fmla="*/ 107 h 150"/>
                  <a:gd name="T16" fmla="*/ 136 w 316"/>
                  <a:gd name="T17" fmla="*/ 125 h 150"/>
                  <a:gd name="T18" fmla="*/ 0 w 316"/>
                  <a:gd name="T19" fmla="*/ 99 h 150"/>
                  <a:gd name="T20" fmla="*/ 25 w 316"/>
                  <a:gd name="T21" fmla="*/ 150 h 150"/>
                  <a:gd name="T22" fmla="*/ 160 w 316"/>
                  <a:gd name="T23" fmla="*/ 144 h 150"/>
                  <a:gd name="T24" fmla="*/ 175 w 316"/>
                  <a:gd name="T25" fmla="*/ 139 h 150"/>
                  <a:gd name="T26" fmla="*/ 316 w 316"/>
                  <a:gd name="T27" fmla="*/ 16 h 150"/>
                  <a:gd name="T28" fmla="*/ 312 w 316"/>
                  <a:gd name="T29" fmla="*/ 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6" h="150">
                    <a:moveTo>
                      <a:pt x="312" y="1"/>
                    </a:moveTo>
                    <a:cubicBezTo>
                      <a:pt x="312" y="1"/>
                      <a:pt x="312" y="1"/>
                      <a:pt x="312" y="1"/>
                    </a:cubicBezTo>
                    <a:cubicBezTo>
                      <a:pt x="312" y="0"/>
                      <a:pt x="311" y="0"/>
                      <a:pt x="311" y="0"/>
                    </a:cubicBezTo>
                    <a:cubicBezTo>
                      <a:pt x="195" y="93"/>
                      <a:pt x="195" y="93"/>
                      <a:pt x="195" y="93"/>
                    </a:cubicBezTo>
                    <a:cubicBezTo>
                      <a:pt x="188" y="99"/>
                      <a:pt x="179" y="99"/>
                      <a:pt x="171" y="95"/>
                    </a:cubicBezTo>
                    <a:cubicBezTo>
                      <a:pt x="171" y="95"/>
                      <a:pt x="171" y="95"/>
                      <a:pt x="171" y="95"/>
                    </a:cubicBezTo>
                    <a:cubicBezTo>
                      <a:pt x="167" y="93"/>
                      <a:pt x="163" y="95"/>
                      <a:pt x="162" y="99"/>
                    </a:cubicBezTo>
                    <a:cubicBezTo>
                      <a:pt x="161" y="107"/>
                      <a:pt x="161" y="107"/>
                      <a:pt x="161" y="107"/>
                    </a:cubicBezTo>
                    <a:cubicBezTo>
                      <a:pt x="159" y="119"/>
                      <a:pt x="148" y="127"/>
                      <a:pt x="136" y="125"/>
                    </a:cubicBezTo>
                    <a:cubicBezTo>
                      <a:pt x="0" y="99"/>
                      <a:pt x="0" y="99"/>
                      <a:pt x="0" y="99"/>
                    </a:cubicBezTo>
                    <a:cubicBezTo>
                      <a:pt x="25" y="150"/>
                      <a:pt x="25" y="150"/>
                      <a:pt x="25" y="150"/>
                    </a:cubicBezTo>
                    <a:cubicBezTo>
                      <a:pt x="160" y="144"/>
                      <a:pt x="160" y="144"/>
                      <a:pt x="160" y="144"/>
                    </a:cubicBezTo>
                    <a:cubicBezTo>
                      <a:pt x="165" y="144"/>
                      <a:pt x="171" y="142"/>
                      <a:pt x="175" y="139"/>
                    </a:cubicBezTo>
                    <a:cubicBezTo>
                      <a:pt x="316" y="16"/>
                      <a:pt x="316" y="16"/>
                      <a:pt x="316" y="16"/>
                    </a:cubicBezTo>
                    <a:cubicBezTo>
                      <a:pt x="316" y="11"/>
                      <a:pt x="314" y="6"/>
                      <a:pt x="312"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5" name="Freeform 73">
                <a:extLst>
                  <a:ext uri="{FF2B5EF4-FFF2-40B4-BE49-F238E27FC236}">
                    <a16:creationId xmlns:a16="http://schemas.microsoft.com/office/drawing/2014/main" id="{7C12D8E1-1E5F-4EBB-AD21-F5DF1BA4D583}"/>
                  </a:ext>
                </a:extLst>
              </p:cNvPr>
              <p:cNvSpPr>
                <a:spLocks/>
              </p:cNvSpPr>
              <p:nvPr/>
            </p:nvSpPr>
            <p:spPr bwMode="gray">
              <a:xfrm>
                <a:off x="788229" y="944822"/>
                <a:ext cx="56736" cy="85104"/>
              </a:xfrm>
              <a:custGeom>
                <a:avLst/>
                <a:gdLst>
                  <a:gd name="T0" fmla="*/ 0 w 48"/>
                  <a:gd name="T1" fmla="*/ 34 h 73"/>
                  <a:gd name="T2" fmla="*/ 48 w 48"/>
                  <a:gd name="T3" fmla="*/ 0 h 73"/>
                  <a:gd name="T4" fmla="*/ 14 w 48"/>
                  <a:gd name="T5" fmla="*/ 73 h 73"/>
                  <a:gd name="T6" fmla="*/ 0 w 48"/>
                  <a:gd name="T7" fmla="*/ 34 h 73"/>
                </a:gdLst>
                <a:ahLst/>
                <a:cxnLst>
                  <a:cxn ang="0">
                    <a:pos x="T0" y="T1"/>
                  </a:cxn>
                  <a:cxn ang="0">
                    <a:pos x="T2" y="T3"/>
                  </a:cxn>
                  <a:cxn ang="0">
                    <a:pos x="T4" y="T5"/>
                  </a:cxn>
                  <a:cxn ang="0">
                    <a:pos x="T6" y="T7"/>
                  </a:cxn>
                </a:cxnLst>
                <a:rect l="0" t="0" r="r" b="b"/>
                <a:pathLst>
                  <a:path w="48" h="73">
                    <a:moveTo>
                      <a:pt x="0" y="34"/>
                    </a:moveTo>
                    <a:cubicBezTo>
                      <a:pt x="48" y="0"/>
                      <a:pt x="48" y="0"/>
                      <a:pt x="48" y="0"/>
                    </a:cubicBezTo>
                    <a:cubicBezTo>
                      <a:pt x="48" y="0"/>
                      <a:pt x="39" y="56"/>
                      <a:pt x="14" y="73"/>
                    </a:cubicBezTo>
                    <a:cubicBezTo>
                      <a:pt x="2" y="46"/>
                      <a:pt x="0" y="34"/>
                      <a:pt x="0" y="34"/>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sp>
            <p:nvSpPr>
              <p:cNvPr id="156" name="Freeform 74">
                <a:extLst>
                  <a:ext uri="{FF2B5EF4-FFF2-40B4-BE49-F238E27FC236}">
                    <a16:creationId xmlns:a16="http://schemas.microsoft.com/office/drawing/2014/main" id="{E9160856-3C80-4D65-A7A5-A92974C5C688}"/>
                  </a:ext>
                </a:extLst>
              </p:cNvPr>
              <p:cNvSpPr>
                <a:spLocks noEditPoints="1"/>
              </p:cNvSpPr>
              <p:nvPr/>
            </p:nvSpPr>
            <p:spPr bwMode="gray">
              <a:xfrm>
                <a:off x="866787" y="501116"/>
                <a:ext cx="231309" cy="75648"/>
              </a:xfrm>
              <a:custGeom>
                <a:avLst/>
                <a:gdLst>
                  <a:gd name="T0" fmla="*/ 196 w 197"/>
                  <a:gd name="T1" fmla="*/ 24 h 64"/>
                  <a:gd name="T2" fmla="*/ 194 w 197"/>
                  <a:gd name="T3" fmla="*/ 11 h 64"/>
                  <a:gd name="T4" fmla="*/ 189 w 197"/>
                  <a:gd name="T5" fmla="*/ 3 h 64"/>
                  <a:gd name="T6" fmla="*/ 179 w 197"/>
                  <a:gd name="T7" fmla="*/ 1 h 64"/>
                  <a:gd name="T8" fmla="*/ 142 w 197"/>
                  <a:gd name="T9" fmla="*/ 7 h 64"/>
                  <a:gd name="T10" fmla="*/ 138 w 197"/>
                  <a:gd name="T11" fmla="*/ 9 h 64"/>
                  <a:gd name="T12" fmla="*/ 133 w 197"/>
                  <a:gd name="T13" fmla="*/ 7 h 64"/>
                  <a:gd name="T14" fmla="*/ 112 w 197"/>
                  <a:gd name="T15" fmla="*/ 10 h 64"/>
                  <a:gd name="T16" fmla="*/ 106 w 197"/>
                  <a:gd name="T17" fmla="*/ 14 h 64"/>
                  <a:gd name="T18" fmla="*/ 103 w 197"/>
                  <a:gd name="T19" fmla="*/ 14 h 64"/>
                  <a:gd name="T20" fmla="*/ 55 w 197"/>
                  <a:gd name="T21" fmla="*/ 22 h 64"/>
                  <a:gd name="T22" fmla="*/ 2 w 197"/>
                  <a:gd name="T23" fmla="*/ 43 h 64"/>
                  <a:gd name="T24" fmla="*/ 1 w 197"/>
                  <a:gd name="T25" fmla="*/ 47 h 64"/>
                  <a:gd name="T26" fmla="*/ 3 w 197"/>
                  <a:gd name="T27" fmla="*/ 49 h 64"/>
                  <a:gd name="T28" fmla="*/ 5 w 197"/>
                  <a:gd name="T29" fmla="*/ 48 h 64"/>
                  <a:gd name="T30" fmla="*/ 45 w 197"/>
                  <a:gd name="T31" fmla="*/ 32 h 64"/>
                  <a:gd name="T32" fmla="*/ 45 w 197"/>
                  <a:gd name="T33" fmla="*/ 37 h 64"/>
                  <a:gd name="T34" fmla="*/ 47 w 197"/>
                  <a:gd name="T35" fmla="*/ 49 h 64"/>
                  <a:gd name="T36" fmla="*/ 64 w 197"/>
                  <a:gd name="T37" fmla="*/ 64 h 64"/>
                  <a:gd name="T38" fmla="*/ 67 w 197"/>
                  <a:gd name="T39" fmla="*/ 64 h 64"/>
                  <a:gd name="T40" fmla="*/ 101 w 197"/>
                  <a:gd name="T41" fmla="*/ 59 h 64"/>
                  <a:gd name="T42" fmla="*/ 112 w 197"/>
                  <a:gd name="T43" fmla="*/ 52 h 64"/>
                  <a:gd name="T44" fmla="*/ 115 w 197"/>
                  <a:gd name="T45" fmla="*/ 39 h 64"/>
                  <a:gd name="T46" fmla="*/ 112 w 197"/>
                  <a:gd name="T47" fmla="*/ 20 h 64"/>
                  <a:gd name="T48" fmla="*/ 111 w 197"/>
                  <a:gd name="T49" fmla="*/ 18 h 64"/>
                  <a:gd name="T50" fmla="*/ 115 w 197"/>
                  <a:gd name="T51" fmla="*/ 15 h 64"/>
                  <a:gd name="T52" fmla="*/ 131 w 197"/>
                  <a:gd name="T53" fmla="*/ 13 h 64"/>
                  <a:gd name="T54" fmla="*/ 135 w 197"/>
                  <a:gd name="T55" fmla="*/ 14 h 64"/>
                  <a:gd name="T56" fmla="*/ 135 w 197"/>
                  <a:gd name="T57" fmla="*/ 16 h 64"/>
                  <a:gd name="T58" fmla="*/ 138 w 197"/>
                  <a:gd name="T59" fmla="*/ 34 h 64"/>
                  <a:gd name="T60" fmla="*/ 138 w 197"/>
                  <a:gd name="T61" fmla="*/ 34 h 64"/>
                  <a:gd name="T62" fmla="*/ 147 w 197"/>
                  <a:gd name="T63" fmla="*/ 39 h 64"/>
                  <a:gd name="T64" fmla="*/ 144 w 197"/>
                  <a:gd name="T65" fmla="*/ 33 h 64"/>
                  <a:gd name="T66" fmla="*/ 141 w 197"/>
                  <a:gd name="T67" fmla="*/ 15 h 64"/>
                  <a:gd name="T68" fmla="*/ 141 w 197"/>
                  <a:gd name="T69" fmla="*/ 14 h 64"/>
                  <a:gd name="T70" fmla="*/ 143 w 197"/>
                  <a:gd name="T71" fmla="*/ 13 h 64"/>
                  <a:gd name="T72" fmla="*/ 180 w 197"/>
                  <a:gd name="T73" fmla="*/ 7 h 64"/>
                  <a:gd name="T74" fmla="*/ 181 w 197"/>
                  <a:gd name="T75" fmla="*/ 7 h 64"/>
                  <a:gd name="T76" fmla="*/ 185 w 197"/>
                  <a:gd name="T77" fmla="*/ 8 h 64"/>
                  <a:gd name="T78" fmla="*/ 188 w 197"/>
                  <a:gd name="T79" fmla="*/ 12 h 64"/>
                  <a:gd name="T80" fmla="*/ 190 w 197"/>
                  <a:gd name="T81" fmla="*/ 25 h 64"/>
                  <a:gd name="T82" fmla="*/ 188 w 197"/>
                  <a:gd name="T83" fmla="*/ 34 h 64"/>
                  <a:gd name="T84" fmla="*/ 181 w 197"/>
                  <a:gd name="T85" fmla="*/ 39 h 64"/>
                  <a:gd name="T86" fmla="*/ 157 w 197"/>
                  <a:gd name="T87" fmla="*/ 43 h 64"/>
                  <a:gd name="T88" fmla="*/ 153 w 197"/>
                  <a:gd name="T89" fmla="*/ 42 h 64"/>
                  <a:gd name="T90" fmla="*/ 163 w 197"/>
                  <a:gd name="T91" fmla="*/ 48 h 64"/>
                  <a:gd name="T92" fmla="*/ 182 w 197"/>
                  <a:gd name="T93" fmla="*/ 44 h 64"/>
                  <a:gd name="T94" fmla="*/ 193 w 197"/>
                  <a:gd name="T95" fmla="*/ 37 h 64"/>
                  <a:gd name="T96" fmla="*/ 196 w 197"/>
                  <a:gd name="T97" fmla="*/ 24 h 64"/>
                  <a:gd name="T98" fmla="*/ 107 w 197"/>
                  <a:gd name="T99" fmla="*/ 48 h 64"/>
                  <a:gd name="T100" fmla="*/ 100 w 197"/>
                  <a:gd name="T101" fmla="*/ 53 h 64"/>
                  <a:gd name="T102" fmla="*/ 66 w 197"/>
                  <a:gd name="T103" fmla="*/ 58 h 64"/>
                  <a:gd name="T104" fmla="*/ 53 w 197"/>
                  <a:gd name="T105" fmla="*/ 49 h 64"/>
                  <a:gd name="T106" fmla="*/ 51 w 197"/>
                  <a:gd name="T107" fmla="*/ 36 h 64"/>
                  <a:gd name="T108" fmla="*/ 56 w 197"/>
                  <a:gd name="T109" fmla="*/ 28 h 64"/>
                  <a:gd name="T110" fmla="*/ 104 w 197"/>
                  <a:gd name="T111" fmla="*/ 20 h 64"/>
                  <a:gd name="T112" fmla="*/ 104 w 197"/>
                  <a:gd name="T113" fmla="*/ 20 h 64"/>
                  <a:gd name="T114" fmla="*/ 105 w 197"/>
                  <a:gd name="T115" fmla="*/ 20 h 64"/>
                  <a:gd name="T116" fmla="*/ 106 w 197"/>
                  <a:gd name="T117" fmla="*/ 21 h 64"/>
                  <a:gd name="T118" fmla="*/ 109 w 197"/>
                  <a:gd name="T119" fmla="*/ 40 h 64"/>
                  <a:gd name="T120" fmla="*/ 107 w 197"/>
                  <a:gd name="T121"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64">
                    <a:moveTo>
                      <a:pt x="196" y="24"/>
                    </a:moveTo>
                    <a:cubicBezTo>
                      <a:pt x="194" y="11"/>
                      <a:pt x="194" y="11"/>
                      <a:pt x="194" y="11"/>
                    </a:cubicBezTo>
                    <a:cubicBezTo>
                      <a:pt x="194" y="8"/>
                      <a:pt x="192" y="5"/>
                      <a:pt x="189" y="3"/>
                    </a:cubicBezTo>
                    <a:cubicBezTo>
                      <a:pt x="186" y="1"/>
                      <a:pt x="183" y="0"/>
                      <a:pt x="179" y="1"/>
                    </a:cubicBezTo>
                    <a:cubicBezTo>
                      <a:pt x="142" y="7"/>
                      <a:pt x="142" y="7"/>
                      <a:pt x="142" y="7"/>
                    </a:cubicBezTo>
                    <a:cubicBezTo>
                      <a:pt x="140" y="7"/>
                      <a:pt x="139" y="8"/>
                      <a:pt x="138" y="9"/>
                    </a:cubicBezTo>
                    <a:cubicBezTo>
                      <a:pt x="133" y="7"/>
                      <a:pt x="133" y="7"/>
                      <a:pt x="133" y="7"/>
                    </a:cubicBezTo>
                    <a:cubicBezTo>
                      <a:pt x="126" y="5"/>
                      <a:pt x="118" y="6"/>
                      <a:pt x="112" y="10"/>
                    </a:cubicBezTo>
                    <a:cubicBezTo>
                      <a:pt x="106" y="14"/>
                      <a:pt x="106" y="14"/>
                      <a:pt x="106" y="14"/>
                    </a:cubicBezTo>
                    <a:cubicBezTo>
                      <a:pt x="105" y="14"/>
                      <a:pt x="104" y="14"/>
                      <a:pt x="103" y="14"/>
                    </a:cubicBezTo>
                    <a:cubicBezTo>
                      <a:pt x="55" y="22"/>
                      <a:pt x="55" y="22"/>
                      <a:pt x="55" y="22"/>
                    </a:cubicBezTo>
                    <a:cubicBezTo>
                      <a:pt x="53" y="22"/>
                      <a:pt x="2" y="43"/>
                      <a:pt x="2" y="43"/>
                    </a:cubicBezTo>
                    <a:cubicBezTo>
                      <a:pt x="1" y="44"/>
                      <a:pt x="0" y="45"/>
                      <a:pt x="1" y="47"/>
                    </a:cubicBezTo>
                    <a:cubicBezTo>
                      <a:pt x="1" y="48"/>
                      <a:pt x="2" y="49"/>
                      <a:pt x="3" y="49"/>
                    </a:cubicBezTo>
                    <a:cubicBezTo>
                      <a:pt x="4" y="49"/>
                      <a:pt x="4" y="49"/>
                      <a:pt x="5" y="48"/>
                    </a:cubicBezTo>
                    <a:cubicBezTo>
                      <a:pt x="45" y="32"/>
                      <a:pt x="45" y="32"/>
                      <a:pt x="45" y="32"/>
                    </a:cubicBezTo>
                    <a:cubicBezTo>
                      <a:pt x="44" y="34"/>
                      <a:pt x="44" y="35"/>
                      <a:pt x="45" y="37"/>
                    </a:cubicBezTo>
                    <a:cubicBezTo>
                      <a:pt x="47" y="49"/>
                      <a:pt x="47" y="49"/>
                      <a:pt x="47" y="49"/>
                    </a:cubicBezTo>
                    <a:cubicBezTo>
                      <a:pt x="48" y="58"/>
                      <a:pt x="56" y="64"/>
                      <a:pt x="64" y="64"/>
                    </a:cubicBezTo>
                    <a:cubicBezTo>
                      <a:pt x="65" y="64"/>
                      <a:pt x="66" y="64"/>
                      <a:pt x="67" y="64"/>
                    </a:cubicBezTo>
                    <a:cubicBezTo>
                      <a:pt x="101" y="59"/>
                      <a:pt x="101" y="59"/>
                      <a:pt x="101" y="59"/>
                    </a:cubicBezTo>
                    <a:cubicBezTo>
                      <a:pt x="105" y="58"/>
                      <a:pt x="109" y="55"/>
                      <a:pt x="112" y="52"/>
                    </a:cubicBezTo>
                    <a:cubicBezTo>
                      <a:pt x="115" y="48"/>
                      <a:pt x="116" y="43"/>
                      <a:pt x="115" y="39"/>
                    </a:cubicBezTo>
                    <a:cubicBezTo>
                      <a:pt x="112" y="20"/>
                      <a:pt x="112" y="20"/>
                      <a:pt x="112" y="20"/>
                    </a:cubicBezTo>
                    <a:cubicBezTo>
                      <a:pt x="112" y="19"/>
                      <a:pt x="112" y="19"/>
                      <a:pt x="111" y="18"/>
                    </a:cubicBezTo>
                    <a:cubicBezTo>
                      <a:pt x="115" y="15"/>
                      <a:pt x="115" y="15"/>
                      <a:pt x="115" y="15"/>
                    </a:cubicBezTo>
                    <a:cubicBezTo>
                      <a:pt x="120" y="12"/>
                      <a:pt x="126" y="11"/>
                      <a:pt x="131" y="13"/>
                    </a:cubicBezTo>
                    <a:cubicBezTo>
                      <a:pt x="135" y="14"/>
                      <a:pt x="135" y="14"/>
                      <a:pt x="135" y="14"/>
                    </a:cubicBezTo>
                    <a:cubicBezTo>
                      <a:pt x="135" y="15"/>
                      <a:pt x="135" y="15"/>
                      <a:pt x="135" y="16"/>
                    </a:cubicBezTo>
                    <a:cubicBezTo>
                      <a:pt x="138" y="34"/>
                      <a:pt x="138" y="34"/>
                      <a:pt x="138" y="34"/>
                    </a:cubicBezTo>
                    <a:cubicBezTo>
                      <a:pt x="138" y="34"/>
                      <a:pt x="138" y="34"/>
                      <a:pt x="138" y="34"/>
                    </a:cubicBezTo>
                    <a:cubicBezTo>
                      <a:pt x="147" y="39"/>
                      <a:pt x="147" y="39"/>
                      <a:pt x="147" y="39"/>
                    </a:cubicBezTo>
                    <a:cubicBezTo>
                      <a:pt x="146" y="38"/>
                      <a:pt x="144" y="35"/>
                      <a:pt x="144" y="33"/>
                    </a:cubicBezTo>
                    <a:cubicBezTo>
                      <a:pt x="141" y="15"/>
                      <a:pt x="141" y="15"/>
                      <a:pt x="141" y="15"/>
                    </a:cubicBezTo>
                    <a:cubicBezTo>
                      <a:pt x="141" y="14"/>
                      <a:pt x="141" y="14"/>
                      <a:pt x="141" y="14"/>
                    </a:cubicBezTo>
                    <a:cubicBezTo>
                      <a:pt x="142" y="13"/>
                      <a:pt x="142" y="13"/>
                      <a:pt x="143" y="13"/>
                    </a:cubicBezTo>
                    <a:cubicBezTo>
                      <a:pt x="180" y="7"/>
                      <a:pt x="180" y="7"/>
                      <a:pt x="180" y="7"/>
                    </a:cubicBezTo>
                    <a:cubicBezTo>
                      <a:pt x="181" y="7"/>
                      <a:pt x="181" y="7"/>
                      <a:pt x="181" y="7"/>
                    </a:cubicBezTo>
                    <a:cubicBezTo>
                      <a:pt x="183" y="7"/>
                      <a:pt x="184" y="7"/>
                      <a:pt x="185" y="8"/>
                    </a:cubicBezTo>
                    <a:cubicBezTo>
                      <a:pt x="187" y="9"/>
                      <a:pt x="188" y="11"/>
                      <a:pt x="188" y="12"/>
                    </a:cubicBezTo>
                    <a:cubicBezTo>
                      <a:pt x="190" y="25"/>
                      <a:pt x="190" y="25"/>
                      <a:pt x="190" y="25"/>
                    </a:cubicBezTo>
                    <a:cubicBezTo>
                      <a:pt x="191" y="28"/>
                      <a:pt x="190" y="31"/>
                      <a:pt x="188" y="34"/>
                    </a:cubicBezTo>
                    <a:cubicBezTo>
                      <a:pt x="187" y="36"/>
                      <a:pt x="184" y="38"/>
                      <a:pt x="181" y="39"/>
                    </a:cubicBezTo>
                    <a:cubicBezTo>
                      <a:pt x="157" y="43"/>
                      <a:pt x="157" y="43"/>
                      <a:pt x="157" y="43"/>
                    </a:cubicBezTo>
                    <a:cubicBezTo>
                      <a:pt x="156" y="43"/>
                      <a:pt x="154" y="43"/>
                      <a:pt x="153" y="42"/>
                    </a:cubicBezTo>
                    <a:cubicBezTo>
                      <a:pt x="163" y="48"/>
                      <a:pt x="163" y="48"/>
                      <a:pt x="163" y="48"/>
                    </a:cubicBezTo>
                    <a:cubicBezTo>
                      <a:pt x="182" y="44"/>
                      <a:pt x="182" y="44"/>
                      <a:pt x="182" y="44"/>
                    </a:cubicBezTo>
                    <a:cubicBezTo>
                      <a:pt x="186" y="44"/>
                      <a:pt x="190" y="41"/>
                      <a:pt x="193" y="37"/>
                    </a:cubicBezTo>
                    <a:cubicBezTo>
                      <a:pt x="196" y="34"/>
                      <a:pt x="197" y="29"/>
                      <a:pt x="196" y="24"/>
                    </a:cubicBezTo>
                    <a:close/>
                    <a:moveTo>
                      <a:pt x="107" y="48"/>
                    </a:moveTo>
                    <a:cubicBezTo>
                      <a:pt x="105" y="51"/>
                      <a:pt x="103" y="52"/>
                      <a:pt x="100" y="53"/>
                    </a:cubicBezTo>
                    <a:cubicBezTo>
                      <a:pt x="66" y="58"/>
                      <a:pt x="66" y="58"/>
                      <a:pt x="66" y="58"/>
                    </a:cubicBezTo>
                    <a:cubicBezTo>
                      <a:pt x="59" y="59"/>
                      <a:pt x="54" y="55"/>
                      <a:pt x="53" y="49"/>
                    </a:cubicBezTo>
                    <a:cubicBezTo>
                      <a:pt x="51" y="36"/>
                      <a:pt x="51" y="36"/>
                      <a:pt x="51" y="36"/>
                    </a:cubicBezTo>
                    <a:cubicBezTo>
                      <a:pt x="50" y="32"/>
                      <a:pt x="53" y="28"/>
                      <a:pt x="56" y="28"/>
                    </a:cubicBezTo>
                    <a:cubicBezTo>
                      <a:pt x="104" y="20"/>
                      <a:pt x="104" y="20"/>
                      <a:pt x="104" y="20"/>
                    </a:cubicBezTo>
                    <a:cubicBezTo>
                      <a:pt x="104" y="20"/>
                      <a:pt x="104" y="20"/>
                      <a:pt x="104" y="20"/>
                    </a:cubicBezTo>
                    <a:cubicBezTo>
                      <a:pt x="105" y="20"/>
                      <a:pt x="105" y="20"/>
                      <a:pt x="105" y="20"/>
                    </a:cubicBezTo>
                    <a:cubicBezTo>
                      <a:pt x="106" y="20"/>
                      <a:pt x="106" y="21"/>
                      <a:pt x="106" y="21"/>
                    </a:cubicBezTo>
                    <a:cubicBezTo>
                      <a:pt x="109" y="40"/>
                      <a:pt x="109" y="40"/>
                      <a:pt x="109" y="40"/>
                    </a:cubicBezTo>
                    <a:cubicBezTo>
                      <a:pt x="110" y="43"/>
                      <a:pt x="109" y="46"/>
                      <a:pt x="107" y="4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800">
                  <a:defRPr/>
                </a:pPr>
                <a:endParaRPr lang="en-US" sz="1350">
                  <a:solidFill>
                    <a:srgbClr val="000000"/>
                  </a:solidFill>
                  <a:latin typeface="Segoe UI"/>
                </a:endParaRPr>
              </a:p>
            </p:txBody>
          </p:sp>
        </p:grpSp>
      </p:grpSp>
      <p:grpSp>
        <p:nvGrpSpPr>
          <p:cNvPr id="60" name="Data Pro">
            <a:extLst>
              <a:ext uri="{FF2B5EF4-FFF2-40B4-BE49-F238E27FC236}">
                <a16:creationId xmlns:a16="http://schemas.microsoft.com/office/drawing/2014/main" id="{D9514411-4367-425A-9352-C324DF82AD52}"/>
              </a:ext>
            </a:extLst>
          </p:cNvPr>
          <p:cNvGrpSpPr/>
          <p:nvPr/>
        </p:nvGrpSpPr>
        <p:grpSpPr>
          <a:xfrm>
            <a:off x="4141094" y="907922"/>
            <a:ext cx="868349" cy="903413"/>
            <a:chOff x="548293" y="290539"/>
            <a:chExt cx="1157799" cy="1204550"/>
          </a:xfrm>
        </p:grpSpPr>
        <p:sp>
          <p:nvSpPr>
            <p:cNvPr id="110" name="Oval 109">
              <a:extLst>
                <a:ext uri="{FF2B5EF4-FFF2-40B4-BE49-F238E27FC236}">
                  <a16:creationId xmlns:a16="http://schemas.microsoft.com/office/drawing/2014/main" id="{5DF6DDB9-0F3D-46B2-9F3A-661F7E2D3F9E}"/>
                </a:ext>
              </a:extLst>
            </p:cNvPr>
            <p:cNvSpPr/>
            <p:nvPr/>
          </p:nvSpPr>
          <p:spPr bwMode="auto">
            <a:xfrm>
              <a:off x="548293" y="310791"/>
              <a:ext cx="1157549" cy="1164046"/>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111" name="Group 110">
              <a:extLst>
                <a:ext uri="{FF2B5EF4-FFF2-40B4-BE49-F238E27FC236}">
                  <a16:creationId xmlns:a16="http://schemas.microsoft.com/office/drawing/2014/main" id="{757DF401-1557-48EC-9EC5-E7931035D125}"/>
                </a:ext>
              </a:extLst>
            </p:cNvPr>
            <p:cNvGrpSpPr/>
            <p:nvPr/>
          </p:nvGrpSpPr>
          <p:grpSpPr>
            <a:xfrm flipH="1">
              <a:off x="623617" y="290539"/>
              <a:ext cx="1082475" cy="1204550"/>
              <a:chOff x="3489665" y="2927172"/>
              <a:chExt cx="1284236" cy="1429064"/>
            </a:xfrm>
          </p:grpSpPr>
          <p:sp>
            <p:nvSpPr>
              <p:cNvPr id="112" name="Freeform: Shape 111">
                <a:extLst>
                  <a:ext uri="{FF2B5EF4-FFF2-40B4-BE49-F238E27FC236}">
                    <a16:creationId xmlns:a16="http://schemas.microsoft.com/office/drawing/2014/main" id="{E1D82A1B-7AE3-490B-A8C5-9AEF099781EB}"/>
                  </a:ext>
                </a:extLst>
              </p:cNvPr>
              <p:cNvSpPr/>
              <p:nvPr/>
            </p:nvSpPr>
            <p:spPr>
              <a:xfrm>
                <a:off x="3964819" y="3369746"/>
                <a:ext cx="65994" cy="184782"/>
              </a:xfrm>
              <a:custGeom>
                <a:avLst/>
                <a:gdLst>
                  <a:gd name="connsiteX0" fmla="*/ 9899 w 65993"/>
                  <a:gd name="connsiteY0" fmla="*/ 19138 h 184782"/>
                  <a:gd name="connsiteX1" fmla="*/ 48175 w 65993"/>
                  <a:gd name="connsiteY1" fmla="*/ 9899 h 184782"/>
                  <a:gd name="connsiteX2" fmla="*/ 31017 w 65993"/>
                  <a:gd name="connsiteY2" fmla="*/ 177523 h 184782"/>
                  <a:gd name="connsiteX3" fmla="*/ 9899 w 65993"/>
                  <a:gd name="connsiteY3" fmla="*/ 19138 h 184782"/>
                </a:gdLst>
                <a:ahLst/>
                <a:cxnLst>
                  <a:cxn ang="0">
                    <a:pos x="connsiteX0" y="connsiteY0"/>
                  </a:cxn>
                  <a:cxn ang="0">
                    <a:pos x="connsiteX1" y="connsiteY1"/>
                  </a:cxn>
                  <a:cxn ang="0">
                    <a:pos x="connsiteX2" y="connsiteY2"/>
                  </a:cxn>
                  <a:cxn ang="0">
                    <a:pos x="connsiteX3" y="connsiteY3"/>
                  </a:cxn>
                </a:cxnLst>
                <a:rect l="l" t="t" r="r" b="b"/>
                <a:pathLst>
                  <a:path w="65993" h="184782">
                    <a:moveTo>
                      <a:pt x="9899" y="19138"/>
                    </a:moveTo>
                    <a:lnTo>
                      <a:pt x="48175" y="9899"/>
                    </a:lnTo>
                    <a:cubicBezTo>
                      <a:pt x="48175" y="9899"/>
                      <a:pt x="86452" y="111529"/>
                      <a:pt x="31017" y="177523"/>
                    </a:cubicBezTo>
                    <a:cubicBezTo>
                      <a:pt x="41576" y="102290"/>
                      <a:pt x="9899" y="19138"/>
                      <a:pt x="9899" y="19138"/>
                    </a:cubicBezTo>
                    <a:close/>
                  </a:path>
                </a:pathLst>
              </a:custGeom>
              <a:solidFill>
                <a:schemeClr val="accent3"/>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3" name="Freeform: Shape 112">
                <a:extLst>
                  <a:ext uri="{FF2B5EF4-FFF2-40B4-BE49-F238E27FC236}">
                    <a16:creationId xmlns:a16="http://schemas.microsoft.com/office/drawing/2014/main" id="{8A3D164E-75EA-493D-BE5C-F050EBB4D267}"/>
                  </a:ext>
                </a:extLst>
              </p:cNvPr>
              <p:cNvSpPr/>
              <p:nvPr/>
            </p:nvSpPr>
            <p:spPr>
              <a:xfrm>
                <a:off x="3744401" y="3537915"/>
                <a:ext cx="857917" cy="818321"/>
              </a:xfrm>
              <a:custGeom>
                <a:avLst/>
                <a:gdLst>
                  <a:gd name="connsiteX0" fmla="*/ 858577 w 857916"/>
                  <a:gd name="connsiteY0" fmla="*/ 579539 h 818320"/>
                  <a:gd name="connsiteX1" fmla="*/ 816341 w 857916"/>
                  <a:gd name="connsiteY1" fmla="*/ 216574 h 818320"/>
                  <a:gd name="connsiteX2" fmla="*/ 595922 w 857916"/>
                  <a:gd name="connsiteY2" fmla="*/ 10674 h 818320"/>
                  <a:gd name="connsiteX3" fmla="*/ 209200 w 857916"/>
                  <a:gd name="connsiteY3" fmla="*/ 55550 h 818320"/>
                  <a:gd name="connsiteX4" fmla="*/ 66654 w 857916"/>
                  <a:gd name="connsiteY4" fmla="*/ 223173 h 818320"/>
                  <a:gd name="connsiteX5" fmla="*/ 9899 w 857916"/>
                  <a:gd name="connsiteY5" fmla="*/ 590098 h 818320"/>
                  <a:gd name="connsiteX6" fmla="*/ 360985 w 857916"/>
                  <a:gd name="connsiteY6" fmla="*/ 793358 h 818320"/>
                  <a:gd name="connsiteX7" fmla="*/ 490332 w 857916"/>
                  <a:gd name="connsiteY7" fmla="*/ 793358 h 818320"/>
                  <a:gd name="connsiteX8" fmla="*/ 858577 w 857916"/>
                  <a:gd name="connsiteY8" fmla="*/ 579539 h 81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916" h="818320">
                    <a:moveTo>
                      <a:pt x="858577" y="579539"/>
                    </a:moveTo>
                    <a:cubicBezTo>
                      <a:pt x="850658" y="477909"/>
                      <a:pt x="836139" y="326123"/>
                      <a:pt x="816341" y="216574"/>
                    </a:cubicBezTo>
                    <a:cubicBezTo>
                      <a:pt x="789943" y="71388"/>
                      <a:pt x="684354" y="15953"/>
                      <a:pt x="595922" y="10674"/>
                    </a:cubicBezTo>
                    <a:cubicBezTo>
                      <a:pt x="519370" y="5394"/>
                      <a:pt x="298951" y="27832"/>
                      <a:pt x="209200" y="55550"/>
                    </a:cubicBezTo>
                    <a:cubicBezTo>
                      <a:pt x="133967" y="79307"/>
                      <a:pt x="78532" y="143981"/>
                      <a:pt x="66654" y="223173"/>
                    </a:cubicBezTo>
                    <a:lnTo>
                      <a:pt x="9899" y="590098"/>
                    </a:lnTo>
                    <a:lnTo>
                      <a:pt x="360985" y="793358"/>
                    </a:lnTo>
                    <a:cubicBezTo>
                      <a:pt x="400581" y="815796"/>
                      <a:pt x="450736" y="815796"/>
                      <a:pt x="490332" y="793358"/>
                    </a:cubicBezTo>
                    <a:lnTo>
                      <a:pt x="858577" y="579539"/>
                    </a:lnTo>
                    <a:close/>
                  </a:path>
                </a:pathLst>
              </a:custGeom>
              <a:solidFill>
                <a:schemeClr val="accent3"/>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4" name="Freeform: Shape 113">
                <a:extLst>
                  <a:ext uri="{FF2B5EF4-FFF2-40B4-BE49-F238E27FC236}">
                    <a16:creationId xmlns:a16="http://schemas.microsoft.com/office/drawing/2014/main" id="{E0F98072-9692-47BC-A090-6BA6C1109DAE}"/>
                  </a:ext>
                </a:extLst>
              </p:cNvPr>
              <p:cNvSpPr/>
              <p:nvPr/>
            </p:nvSpPr>
            <p:spPr>
              <a:xfrm>
                <a:off x="4294143" y="3875257"/>
                <a:ext cx="158385" cy="422359"/>
              </a:xfrm>
              <a:custGeom>
                <a:avLst/>
                <a:gdLst>
                  <a:gd name="connsiteX0" fmla="*/ 118773 w 158384"/>
                  <a:gd name="connsiteY0" fmla="*/ 9899 h 422359"/>
                  <a:gd name="connsiteX1" fmla="*/ 22422 w 158384"/>
                  <a:gd name="connsiteY1" fmla="*/ 312150 h 422359"/>
                  <a:gd name="connsiteX2" fmla="*/ 11863 w 158384"/>
                  <a:gd name="connsiteY2" fmla="*/ 413780 h 422359"/>
                  <a:gd name="connsiteX3" fmla="*/ 158369 w 158384"/>
                  <a:gd name="connsiteY3" fmla="*/ 329308 h 422359"/>
                  <a:gd name="connsiteX4" fmla="*/ 118773 w 158384"/>
                  <a:gd name="connsiteY4" fmla="*/ 9899 h 4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384" h="422359">
                    <a:moveTo>
                      <a:pt x="118773" y="9899"/>
                    </a:moveTo>
                    <a:cubicBezTo>
                      <a:pt x="112173" y="190722"/>
                      <a:pt x="51459" y="234277"/>
                      <a:pt x="22422" y="312150"/>
                    </a:cubicBezTo>
                    <a:cubicBezTo>
                      <a:pt x="9223" y="346466"/>
                      <a:pt x="7903" y="380783"/>
                      <a:pt x="11863" y="413780"/>
                    </a:cubicBezTo>
                    <a:lnTo>
                      <a:pt x="158369" y="329308"/>
                    </a:lnTo>
                    <a:cubicBezTo>
                      <a:pt x="146490" y="159045"/>
                      <a:pt x="118773" y="9899"/>
                      <a:pt x="118773" y="9899"/>
                    </a:cubicBezTo>
                    <a:close/>
                  </a:path>
                </a:pathLst>
              </a:custGeom>
              <a:solidFill>
                <a:schemeClr val="accent3">
                  <a:lumMod val="50000"/>
                </a:schemeClr>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5" name="Freeform: Shape 114">
                <a:extLst>
                  <a:ext uri="{FF2B5EF4-FFF2-40B4-BE49-F238E27FC236}">
                    <a16:creationId xmlns:a16="http://schemas.microsoft.com/office/drawing/2014/main" id="{E87B9405-4E2C-49AA-B041-4E9DA1F58BC4}"/>
                  </a:ext>
                </a:extLst>
              </p:cNvPr>
              <p:cNvSpPr/>
              <p:nvPr/>
            </p:nvSpPr>
            <p:spPr>
              <a:xfrm>
                <a:off x="3744401" y="3571686"/>
                <a:ext cx="263974" cy="646737"/>
              </a:xfrm>
              <a:custGeom>
                <a:avLst/>
                <a:gdLst>
                  <a:gd name="connsiteX0" fmla="*/ 209200 w 263974"/>
                  <a:gd name="connsiteY0" fmla="*/ 21778 h 646737"/>
                  <a:gd name="connsiteX1" fmla="*/ 66654 w 263974"/>
                  <a:gd name="connsiteY1" fmla="*/ 189402 h 646737"/>
                  <a:gd name="connsiteX2" fmla="*/ 9899 w 263974"/>
                  <a:gd name="connsiteY2" fmla="*/ 556326 h 646737"/>
                  <a:gd name="connsiteX3" fmla="*/ 164324 w 263974"/>
                  <a:gd name="connsiteY3" fmla="*/ 646078 h 646737"/>
                  <a:gd name="connsiteX4" fmla="*/ 165644 w 263974"/>
                  <a:gd name="connsiteY4" fmla="*/ 618360 h 646737"/>
                  <a:gd name="connsiteX5" fmla="*/ 151125 w 263974"/>
                  <a:gd name="connsiteY5" fmla="*/ 558966 h 646737"/>
                  <a:gd name="connsiteX6" fmla="*/ 130007 w 263974"/>
                  <a:gd name="connsiteY6" fmla="*/ 520690 h 646737"/>
                  <a:gd name="connsiteX7" fmla="*/ 127368 w 263974"/>
                  <a:gd name="connsiteY7" fmla="*/ 327988 h 646737"/>
                  <a:gd name="connsiteX8" fmla="*/ 143206 w 263974"/>
                  <a:gd name="connsiteY8" fmla="*/ 297631 h 646737"/>
                  <a:gd name="connsiteX9" fmla="*/ 166964 w 263974"/>
                  <a:gd name="connsiteY9" fmla="*/ 201281 h 646737"/>
                  <a:gd name="connsiteX10" fmla="*/ 261994 w 263974"/>
                  <a:gd name="connsiteY10" fmla="*/ 46856 h 646737"/>
                  <a:gd name="connsiteX11" fmla="*/ 261994 w 263974"/>
                  <a:gd name="connsiteY11" fmla="*/ 46856 h 646737"/>
                  <a:gd name="connsiteX12" fmla="*/ 256715 w 263974"/>
                  <a:gd name="connsiteY12" fmla="*/ 9899 h 646737"/>
                  <a:gd name="connsiteX13" fmla="*/ 209200 w 263974"/>
                  <a:gd name="connsiteY13" fmla="*/ 21778 h 64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974" h="646737">
                    <a:moveTo>
                      <a:pt x="209200" y="21778"/>
                    </a:moveTo>
                    <a:cubicBezTo>
                      <a:pt x="133967" y="45536"/>
                      <a:pt x="78532" y="110209"/>
                      <a:pt x="66654" y="189402"/>
                    </a:cubicBezTo>
                    <a:lnTo>
                      <a:pt x="9899" y="556326"/>
                    </a:lnTo>
                    <a:lnTo>
                      <a:pt x="164324" y="646078"/>
                    </a:lnTo>
                    <a:lnTo>
                      <a:pt x="165644" y="618360"/>
                    </a:lnTo>
                    <a:cubicBezTo>
                      <a:pt x="166964" y="597242"/>
                      <a:pt x="161684" y="577444"/>
                      <a:pt x="151125" y="558966"/>
                    </a:cubicBezTo>
                    <a:lnTo>
                      <a:pt x="130007" y="520690"/>
                    </a:lnTo>
                    <a:cubicBezTo>
                      <a:pt x="97010" y="461296"/>
                      <a:pt x="95691" y="388703"/>
                      <a:pt x="127368" y="327988"/>
                    </a:cubicBezTo>
                    <a:lnTo>
                      <a:pt x="143206" y="297631"/>
                    </a:lnTo>
                    <a:cubicBezTo>
                      <a:pt x="159045" y="267274"/>
                      <a:pt x="166964" y="234277"/>
                      <a:pt x="166964" y="201281"/>
                    </a:cubicBezTo>
                    <a:cubicBezTo>
                      <a:pt x="166964" y="136607"/>
                      <a:pt x="203920" y="75893"/>
                      <a:pt x="261994" y="46856"/>
                    </a:cubicBezTo>
                    <a:lnTo>
                      <a:pt x="261994" y="46856"/>
                    </a:lnTo>
                    <a:lnTo>
                      <a:pt x="256715" y="9899"/>
                    </a:lnTo>
                    <a:cubicBezTo>
                      <a:pt x="238237" y="13859"/>
                      <a:pt x="222398" y="17818"/>
                      <a:pt x="209200" y="21778"/>
                    </a:cubicBezTo>
                    <a:close/>
                  </a:path>
                </a:pathLst>
              </a:custGeom>
              <a:solidFill>
                <a:schemeClr val="accent3">
                  <a:lumMod val="75000"/>
                </a:schemeClr>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6" name="Freeform: Shape 115">
                <a:extLst>
                  <a:ext uri="{FF2B5EF4-FFF2-40B4-BE49-F238E27FC236}">
                    <a16:creationId xmlns:a16="http://schemas.microsoft.com/office/drawing/2014/main" id="{F68C823D-A787-4F8B-8D7C-69E82FABA92C}"/>
                  </a:ext>
                </a:extLst>
              </p:cNvPr>
              <p:cNvSpPr/>
              <p:nvPr/>
            </p:nvSpPr>
            <p:spPr>
              <a:xfrm>
                <a:off x="3559619" y="3002492"/>
                <a:ext cx="1214282" cy="1333071"/>
              </a:xfrm>
              <a:custGeom>
                <a:avLst/>
                <a:gdLst>
                  <a:gd name="connsiteX0" fmla="*/ 9899 w 1214282"/>
                  <a:gd name="connsiteY0" fmla="*/ 441827 h 1333070"/>
                  <a:gd name="connsiteX1" fmla="*/ 9899 w 1214282"/>
                  <a:gd name="connsiteY1" fmla="*/ 901143 h 1333070"/>
                  <a:gd name="connsiteX2" fmla="*/ 111529 w 1214282"/>
                  <a:gd name="connsiteY2" fmla="*/ 1076686 h 1333070"/>
                  <a:gd name="connsiteX3" fmla="*/ 510130 w 1214282"/>
                  <a:gd name="connsiteY3" fmla="*/ 1306344 h 1333070"/>
                  <a:gd name="connsiteX4" fmla="*/ 712071 w 1214282"/>
                  <a:gd name="connsiteY4" fmla="*/ 1306344 h 1333070"/>
                  <a:gd name="connsiteX5" fmla="*/ 1110673 w 1214282"/>
                  <a:gd name="connsiteY5" fmla="*/ 1076686 h 1333070"/>
                  <a:gd name="connsiteX6" fmla="*/ 1212302 w 1214282"/>
                  <a:gd name="connsiteY6" fmla="*/ 901143 h 1333070"/>
                  <a:gd name="connsiteX7" fmla="*/ 1212302 w 1214282"/>
                  <a:gd name="connsiteY7" fmla="*/ 441827 h 1333070"/>
                  <a:gd name="connsiteX8" fmla="*/ 1110673 w 1214282"/>
                  <a:gd name="connsiteY8" fmla="*/ 266284 h 1333070"/>
                  <a:gd name="connsiteX9" fmla="*/ 712071 w 1214282"/>
                  <a:gd name="connsiteY9" fmla="*/ 36627 h 1333070"/>
                  <a:gd name="connsiteX10" fmla="*/ 510130 w 1214282"/>
                  <a:gd name="connsiteY10" fmla="*/ 36627 h 1333070"/>
                  <a:gd name="connsiteX11" fmla="*/ 111529 w 1214282"/>
                  <a:gd name="connsiteY11" fmla="*/ 266284 h 1333070"/>
                  <a:gd name="connsiteX12" fmla="*/ 9899 w 1214282"/>
                  <a:gd name="connsiteY12" fmla="*/ 441827 h 13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282" h="1333070">
                    <a:moveTo>
                      <a:pt x="9899" y="441827"/>
                    </a:moveTo>
                    <a:lnTo>
                      <a:pt x="9899" y="901143"/>
                    </a:lnTo>
                    <a:cubicBezTo>
                      <a:pt x="9899" y="973736"/>
                      <a:pt x="48175" y="1039729"/>
                      <a:pt x="111529" y="1076686"/>
                    </a:cubicBezTo>
                    <a:lnTo>
                      <a:pt x="510130" y="1306344"/>
                    </a:lnTo>
                    <a:cubicBezTo>
                      <a:pt x="572164" y="1341980"/>
                      <a:pt x="650037" y="1341980"/>
                      <a:pt x="712071" y="1306344"/>
                    </a:cubicBezTo>
                    <a:lnTo>
                      <a:pt x="1110673" y="1076686"/>
                    </a:lnTo>
                    <a:cubicBezTo>
                      <a:pt x="1172706" y="1041049"/>
                      <a:pt x="1212302" y="973736"/>
                      <a:pt x="1212302" y="901143"/>
                    </a:cubicBezTo>
                    <a:lnTo>
                      <a:pt x="1212302" y="441827"/>
                    </a:lnTo>
                    <a:cubicBezTo>
                      <a:pt x="1212302" y="369234"/>
                      <a:pt x="1174026" y="303241"/>
                      <a:pt x="1110673" y="266284"/>
                    </a:cubicBezTo>
                    <a:lnTo>
                      <a:pt x="712071" y="36627"/>
                    </a:lnTo>
                    <a:cubicBezTo>
                      <a:pt x="650037" y="990"/>
                      <a:pt x="572164" y="990"/>
                      <a:pt x="510130" y="36627"/>
                    </a:cubicBezTo>
                    <a:lnTo>
                      <a:pt x="111529" y="266284"/>
                    </a:lnTo>
                    <a:cubicBezTo>
                      <a:pt x="48175" y="301921"/>
                      <a:pt x="9899" y="369234"/>
                      <a:pt x="9899" y="441827"/>
                    </a:cubicBezTo>
                    <a:close/>
                  </a:path>
                </a:pathLst>
              </a:custGeom>
              <a:no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7" name="Freeform: Shape 116">
                <a:extLst>
                  <a:ext uri="{FF2B5EF4-FFF2-40B4-BE49-F238E27FC236}">
                    <a16:creationId xmlns:a16="http://schemas.microsoft.com/office/drawing/2014/main" id="{78F787A1-0E7A-4F07-A7BD-393787C0986A}"/>
                  </a:ext>
                </a:extLst>
              </p:cNvPr>
              <p:cNvSpPr/>
              <p:nvPr/>
            </p:nvSpPr>
            <p:spPr>
              <a:xfrm>
                <a:off x="3931823" y="2967941"/>
                <a:ext cx="488353" cy="765526"/>
              </a:xfrm>
              <a:custGeom>
                <a:avLst/>
                <a:gdLst>
                  <a:gd name="connsiteX0" fmla="*/ 260675 w 488352"/>
                  <a:gd name="connsiteY0" fmla="*/ 11783 h 765525"/>
                  <a:gd name="connsiteX1" fmla="*/ 260675 w 488352"/>
                  <a:gd name="connsiteY1" fmla="*/ 11783 h 765525"/>
                  <a:gd name="connsiteX2" fmla="*/ 9899 w 488352"/>
                  <a:gd name="connsiteY2" fmla="*/ 203164 h 765525"/>
                  <a:gd name="connsiteX3" fmla="*/ 9899 w 488352"/>
                  <a:gd name="connsiteY3" fmla="*/ 317993 h 765525"/>
                  <a:gd name="connsiteX4" fmla="*/ 132647 w 488352"/>
                  <a:gd name="connsiteY4" fmla="*/ 548971 h 765525"/>
                  <a:gd name="connsiteX5" fmla="*/ 126048 w 488352"/>
                  <a:gd name="connsiteY5" fmla="*/ 597806 h 765525"/>
                  <a:gd name="connsiteX6" fmla="*/ 62694 w 488352"/>
                  <a:gd name="connsiteY6" fmla="*/ 614964 h 765525"/>
                  <a:gd name="connsiteX7" fmla="*/ 74573 w 488352"/>
                  <a:gd name="connsiteY7" fmla="*/ 649281 h 765525"/>
                  <a:gd name="connsiteX8" fmla="*/ 236917 w 488352"/>
                  <a:gd name="connsiteY8" fmla="*/ 764110 h 765525"/>
                  <a:gd name="connsiteX9" fmla="*/ 400581 w 488352"/>
                  <a:gd name="connsiteY9" fmla="*/ 624203 h 765525"/>
                  <a:gd name="connsiteX10" fmla="*/ 408500 w 488352"/>
                  <a:gd name="connsiteY10" fmla="*/ 580648 h 765525"/>
                  <a:gd name="connsiteX11" fmla="*/ 354386 w 488352"/>
                  <a:gd name="connsiteY11" fmla="*/ 575368 h 765525"/>
                  <a:gd name="connsiteX12" fmla="*/ 333268 w 488352"/>
                  <a:gd name="connsiteY12" fmla="*/ 529173 h 765525"/>
                  <a:gd name="connsiteX13" fmla="*/ 434898 w 488352"/>
                  <a:gd name="connsiteY13" fmla="*/ 390586 h 765525"/>
                  <a:gd name="connsiteX14" fmla="*/ 457336 w 488352"/>
                  <a:gd name="connsiteY14" fmla="*/ 369468 h 765525"/>
                  <a:gd name="connsiteX15" fmla="*/ 479774 w 488352"/>
                  <a:gd name="connsiteY15" fmla="*/ 278397 h 765525"/>
                  <a:gd name="connsiteX16" fmla="*/ 260675 w 488352"/>
                  <a:gd name="connsiteY16" fmla="*/ 11783 h 76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352" h="765525">
                    <a:moveTo>
                      <a:pt x="260675" y="11783"/>
                    </a:moveTo>
                    <a:lnTo>
                      <a:pt x="260675" y="11783"/>
                    </a:lnTo>
                    <a:cubicBezTo>
                      <a:pt x="137927" y="-4056"/>
                      <a:pt x="25737" y="81736"/>
                      <a:pt x="9899" y="203164"/>
                    </a:cubicBezTo>
                    <a:lnTo>
                      <a:pt x="9899" y="317993"/>
                    </a:lnTo>
                    <a:cubicBezTo>
                      <a:pt x="34977" y="444701"/>
                      <a:pt x="53455" y="527853"/>
                      <a:pt x="132647" y="548971"/>
                    </a:cubicBezTo>
                    <a:cubicBezTo>
                      <a:pt x="131327" y="564809"/>
                      <a:pt x="128688" y="583288"/>
                      <a:pt x="126048" y="597806"/>
                    </a:cubicBezTo>
                    <a:cubicBezTo>
                      <a:pt x="104930" y="603086"/>
                      <a:pt x="83812" y="608365"/>
                      <a:pt x="62694" y="614964"/>
                    </a:cubicBezTo>
                    <a:lnTo>
                      <a:pt x="74573" y="649281"/>
                    </a:lnTo>
                    <a:cubicBezTo>
                      <a:pt x="98330" y="719234"/>
                      <a:pt x="164324" y="764110"/>
                      <a:pt x="236917" y="764110"/>
                    </a:cubicBezTo>
                    <a:cubicBezTo>
                      <a:pt x="318749" y="762790"/>
                      <a:pt x="387383" y="703396"/>
                      <a:pt x="400581" y="624203"/>
                    </a:cubicBezTo>
                    <a:lnTo>
                      <a:pt x="408500" y="580648"/>
                    </a:lnTo>
                    <a:cubicBezTo>
                      <a:pt x="401901" y="579328"/>
                      <a:pt x="374184" y="576688"/>
                      <a:pt x="354386" y="575368"/>
                    </a:cubicBezTo>
                    <a:lnTo>
                      <a:pt x="333268" y="529173"/>
                    </a:lnTo>
                    <a:cubicBezTo>
                      <a:pt x="383423" y="498816"/>
                      <a:pt x="420379" y="449980"/>
                      <a:pt x="434898" y="390586"/>
                    </a:cubicBezTo>
                    <a:cubicBezTo>
                      <a:pt x="436218" y="382667"/>
                      <a:pt x="456016" y="377387"/>
                      <a:pt x="457336" y="369468"/>
                    </a:cubicBezTo>
                    <a:lnTo>
                      <a:pt x="479774" y="278397"/>
                    </a:lnTo>
                    <a:cubicBezTo>
                      <a:pt x="495612" y="154329"/>
                      <a:pt x="383423" y="27621"/>
                      <a:pt x="260675" y="11783"/>
                    </a:cubicBezTo>
                    <a:close/>
                  </a:path>
                </a:pathLst>
              </a:custGeom>
              <a:solidFill>
                <a:srgbClr val="D8B094"/>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8" name="Freeform: Shape 117">
                <a:extLst>
                  <a:ext uri="{FF2B5EF4-FFF2-40B4-BE49-F238E27FC236}">
                    <a16:creationId xmlns:a16="http://schemas.microsoft.com/office/drawing/2014/main" id="{6F058DF2-A6F9-40CE-BE1C-C26B8619F86F}"/>
                  </a:ext>
                </a:extLst>
              </p:cNvPr>
              <p:cNvSpPr/>
              <p:nvPr/>
            </p:nvSpPr>
            <p:spPr>
              <a:xfrm>
                <a:off x="3984617" y="3507013"/>
                <a:ext cx="118788" cy="118789"/>
              </a:xfrm>
              <a:custGeom>
                <a:avLst/>
                <a:gdLst>
                  <a:gd name="connsiteX0" fmla="*/ 108889 w 118788"/>
                  <a:gd name="connsiteY0" fmla="*/ 13859 h 118788"/>
                  <a:gd name="connsiteX1" fmla="*/ 94371 w 118788"/>
                  <a:gd name="connsiteY1" fmla="*/ 83812 h 118788"/>
                  <a:gd name="connsiteX2" fmla="*/ 21778 w 118788"/>
                  <a:gd name="connsiteY2" fmla="*/ 110209 h 118788"/>
                  <a:gd name="connsiteX3" fmla="*/ 9899 w 118788"/>
                  <a:gd name="connsiteY3" fmla="*/ 75893 h 118788"/>
                  <a:gd name="connsiteX4" fmla="*/ 62694 w 118788"/>
                  <a:gd name="connsiteY4" fmla="*/ 61374 h 118788"/>
                  <a:gd name="connsiteX5" fmla="*/ 77213 w 118788"/>
                  <a:gd name="connsiteY5" fmla="*/ 45536 h 118788"/>
                  <a:gd name="connsiteX6" fmla="*/ 79852 w 118788"/>
                  <a:gd name="connsiteY6" fmla="*/ 9899 h 118788"/>
                  <a:gd name="connsiteX7" fmla="*/ 108889 w 118788"/>
                  <a:gd name="connsiteY7" fmla="*/ 13859 h 11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8" h="118788">
                    <a:moveTo>
                      <a:pt x="108889" y="13859"/>
                    </a:moveTo>
                    <a:cubicBezTo>
                      <a:pt x="108889" y="32337"/>
                      <a:pt x="107569" y="53455"/>
                      <a:pt x="94371" y="83812"/>
                    </a:cubicBezTo>
                    <a:cubicBezTo>
                      <a:pt x="85132" y="103610"/>
                      <a:pt x="21778" y="110209"/>
                      <a:pt x="21778" y="110209"/>
                    </a:cubicBezTo>
                    <a:lnTo>
                      <a:pt x="9899" y="75893"/>
                    </a:lnTo>
                    <a:cubicBezTo>
                      <a:pt x="9899" y="75893"/>
                      <a:pt x="37616" y="67973"/>
                      <a:pt x="62694" y="61374"/>
                    </a:cubicBezTo>
                    <a:cubicBezTo>
                      <a:pt x="70613" y="60054"/>
                      <a:pt x="75893" y="53455"/>
                      <a:pt x="77213" y="45536"/>
                    </a:cubicBezTo>
                    <a:cubicBezTo>
                      <a:pt x="78532" y="33657"/>
                      <a:pt x="79852" y="20458"/>
                      <a:pt x="79852" y="9899"/>
                    </a:cubicBezTo>
                    <a:cubicBezTo>
                      <a:pt x="95691" y="12539"/>
                      <a:pt x="100970" y="13859"/>
                      <a:pt x="108889" y="13859"/>
                    </a:cubicBezTo>
                    <a:close/>
                  </a:path>
                </a:pathLst>
              </a:custGeom>
              <a:solidFill>
                <a:srgbClr val="E5CBB8"/>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19" name="Freeform: Shape 118">
                <a:extLst>
                  <a:ext uri="{FF2B5EF4-FFF2-40B4-BE49-F238E27FC236}">
                    <a16:creationId xmlns:a16="http://schemas.microsoft.com/office/drawing/2014/main" id="{A67AE839-CD65-420C-9ADD-B1B1B569F19B}"/>
                  </a:ext>
                </a:extLst>
              </p:cNvPr>
              <p:cNvSpPr/>
              <p:nvPr/>
            </p:nvSpPr>
            <p:spPr>
              <a:xfrm>
                <a:off x="4096807" y="3485895"/>
                <a:ext cx="224378" cy="118789"/>
              </a:xfrm>
              <a:custGeom>
                <a:avLst/>
                <a:gdLst>
                  <a:gd name="connsiteX0" fmla="*/ 168284 w 224378"/>
                  <a:gd name="connsiteY0" fmla="*/ 9899 h 118788"/>
                  <a:gd name="connsiteX1" fmla="*/ 23098 w 224378"/>
                  <a:gd name="connsiteY1" fmla="*/ 40256 h 118788"/>
                  <a:gd name="connsiteX2" fmla="*/ 23098 w 224378"/>
                  <a:gd name="connsiteY2" fmla="*/ 40256 h 118788"/>
                  <a:gd name="connsiteX3" fmla="*/ 9899 w 224378"/>
                  <a:gd name="connsiteY3" fmla="*/ 38936 h 118788"/>
                  <a:gd name="connsiteX4" fmla="*/ 222399 w 224378"/>
                  <a:gd name="connsiteY4" fmla="*/ 106250 h 118788"/>
                  <a:gd name="connsiteX5" fmla="*/ 168284 w 224378"/>
                  <a:gd name="connsiteY5" fmla="*/ 9899 h 11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378" h="118788">
                    <a:moveTo>
                      <a:pt x="168284" y="9899"/>
                    </a:moveTo>
                    <a:cubicBezTo>
                      <a:pt x="126048" y="34977"/>
                      <a:pt x="75893" y="46856"/>
                      <a:pt x="23098" y="40256"/>
                    </a:cubicBezTo>
                    <a:lnTo>
                      <a:pt x="23098" y="40256"/>
                    </a:lnTo>
                    <a:cubicBezTo>
                      <a:pt x="19138" y="40256"/>
                      <a:pt x="13859" y="38936"/>
                      <a:pt x="9899" y="38936"/>
                    </a:cubicBezTo>
                    <a:cubicBezTo>
                      <a:pt x="25737" y="65334"/>
                      <a:pt x="78532" y="133967"/>
                      <a:pt x="222399" y="106250"/>
                    </a:cubicBezTo>
                    <a:cubicBezTo>
                      <a:pt x="201280" y="89091"/>
                      <a:pt x="180162" y="40256"/>
                      <a:pt x="168284" y="9899"/>
                    </a:cubicBezTo>
                    <a:close/>
                  </a:path>
                </a:pathLst>
              </a:custGeom>
              <a:solidFill>
                <a:srgbClr val="B48F75"/>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0" name="Freeform: Shape 119">
                <a:extLst>
                  <a:ext uri="{FF2B5EF4-FFF2-40B4-BE49-F238E27FC236}">
                    <a16:creationId xmlns:a16="http://schemas.microsoft.com/office/drawing/2014/main" id="{009721C8-5796-4490-83C5-C59CC6129850}"/>
                  </a:ext>
                </a:extLst>
              </p:cNvPr>
              <p:cNvSpPr/>
              <p:nvPr/>
            </p:nvSpPr>
            <p:spPr>
              <a:xfrm>
                <a:off x="3930379" y="3174190"/>
                <a:ext cx="131987" cy="329968"/>
              </a:xfrm>
              <a:custGeom>
                <a:avLst/>
                <a:gdLst>
                  <a:gd name="connsiteX0" fmla="*/ 87895 w 131987"/>
                  <a:gd name="connsiteY0" fmla="*/ 111744 h 329968"/>
                  <a:gd name="connsiteX1" fmla="*/ 114293 w 131987"/>
                  <a:gd name="connsiteY1" fmla="*/ 80067 h 329968"/>
                  <a:gd name="connsiteX2" fmla="*/ 89215 w 131987"/>
                  <a:gd name="connsiteY2" fmla="*/ 15393 h 329968"/>
                  <a:gd name="connsiteX3" fmla="*/ 52259 w 131987"/>
                  <a:gd name="connsiteY3" fmla="*/ 10114 h 329968"/>
                  <a:gd name="connsiteX4" fmla="*/ 11343 w 131987"/>
                  <a:gd name="connsiteY4" fmla="*/ 36511 h 329968"/>
                  <a:gd name="connsiteX5" fmla="*/ 10023 w 131987"/>
                  <a:gd name="connsiteY5" fmla="*/ 68188 h 329968"/>
                  <a:gd name="connsiteX6" fmla="*/ 98454 w 131987"/>
                  <a:gd name="connsiteY6" fmla="*/ 324243 h 329968"/>
                  <a:gd name="connsiteX7" fmla="*/ 127492 w 131987"/>
                  <a:gd name="connsiteY7" fmla="*/ 185657 h 329968"/>
                  <a:gd name="connsiteX8" fmla="*/ 111653 w 131987"/>
                  <a:gd name="connsiteY8" fmla="*/ 146061 h 329968"/>
                  <a:gd name="connsiteX9" fmla="*/ 101094 w 131987"/>
                  <a:gd name="connsiteY9" fmla="*/ 144741 h 329968"/>
                  <a:gd name="connsiteX10" fmla="*/ 87895 w 131987"/>
                  <a:gd name="connsiteY10" fmla="*/ 111744 h 32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87" h="329968">
                    <a:moveTo>
                      <a:pt x="87895" y="111744"/>
                    </a:moveTo>
                    <a:lnTo>
                      <a:pt x="114293" y="80067"/>
                    </a:lnTo>
                    <a:cubicBezTo>
                      <a:pt x="134091" y="56309"/>
                      <a:pt x="119572" y="19353"/>
                      <a:pt x="89215" y="15393"/>
                    </a:cubicBezTo>
                    <a:lnTo>
                      <a:pt x="52259" y="10114"/>
                    </a:lnTo>
                    <a:cubicBezTo>
                      <a:pt x="36420" y="7474"/>
                      <a:pt x="24542" y="29912"/>
                      <a:pt x="11343" y="36511"/>
                    </a:cubicBezTo>
                    <a:lnTo>
                      <a:pt x="10023" y="68188"/>
                    </a:lnTo>
                    <a:cubicBezTo>
                      <a:pt x="8703" y="175098"/>
                      <a:pt x="16622" y="267489"/>
                      <a:pt x="98454" y="324243"/>
                    </a:cubicBezTo>
                    <a:cubicBezTo>
                      <a:pt x="90535" y="299166"/>
                      <a:pt x="83936" y="238452"/>
                      <a:pt x="127492" y="185657"/>
                    </a:cubicBezTo>
                    <a:cubicBezTo>
                      <a:pt x="139370" y="171138"/>
                      <a:pt x="131451" y="148700"/>
                      <a:pt x="111653" y="146061"/>
                    </a:cubicBezTo>
                    <a:lnTo>
                      <a:pt x="101094" y="144741"/>
                    </a:lnTo>
                    <a:cubicBezTo>
                      <a:pt x="83936" y="143421"/>
                      <a:pt x="77336" y="124943"/>
                      <a:pt x="87895" y="111744"/>
                    </a:cubicBezTo>
                    <a:close/>
                  </a:path>
                </a:pathLst>
              </a:custGeom>
              <a:solidFill>
                <a:srgbClr val="E5CBB8"/>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1" name="Freeform: Shape 120">
                <a:extLst>
                  <a:ext uri="{FF2B5EF4-FFF2-40B4-BE49-F238E27FC236}">
                    <a16:creationId xmlns:a16="http://schemas.microsoft.com/office/drawing/2014/main" id="{43325202-0298-430A-A740-881D24469AF6}"/>
                  </a:ext>
                </a:extLst>
              </p:cNvPr>
              <p:cNvSpPr/>
              <p:nvPr/>
            </p:nvSpPr>
            <p:spPr>
              <a:xfrm>
                <a:off x="3981978" y="3360507"/>
                <a:ext cx="184782" cy="79192"/>
              </a:xfrm>
              <a:custGeom>
                <a:avLst/>
                <a:gdLst>
                  <a:gd name="connsiteX0" fmla="*/ 9899 w 184782"/>
                  <a:gd name="connsiteY0" fmla="*/ 9899 h 79192"/>
                  <a:gd name="connsiteX1" fmla="*/ 91731 w 184782"/>
                  <a:gd name="connsiteY1" fmla="*/ 71933 h 79192"/>
                  <a:gd name="connsiteX2" fmla="*/ 186762 w 184782"/>
                  <a:gd name="connsiteY2" fmla="*/ 33657 h 79192"/>
                  <a:gd name="connsiteX3" fmla="*/ 9899 w 184782"/>
                  <a:gd name="connsiteY3" fmla="*/ 9899 h 79192"/>
                </a:gdLst>
                <a:ahLst/>
                <a:cxnLst>
                  <a:cxn ang="0">
                    <a:pos x="connsiteX0" y="connsiteY0"/>
                  </a:cxn>
                  <a:cxn ang="0">
                    <a:pos x="connsiteX1" y="connsiteY1"/>
                  </a:cxn>
                  <a:cxn ang="0">
                    <a:pos x="connsiteX2" y="connsiteY2"/>
                  </a:cxn>
                  <a:cxn ang="0">
                    <a:pos x="connsiteX3" y="connsiteY3"/>
                  </a:cxn>
                </a:cxnLst>
                <a:rect l="l" t="t" r="r" b="b"/>
                <a:pathLst>
                  <a:path w="184782" h="79192">
                    <a:moveTo>
                      <a:pt x="9899" y="9899"/>
                    </a:moveTo>
                    <a:cubicBezTo>
                      <a:pt x="24418" y="41576"/>
                      <a:pt x="54775" y="66654"/>
                      <a:pt x="91731" y="71933"/>
                    </a:cubicBezTo>
                    <a:cubicBezTo>
                      <a:pt x="128688" y="77213"/>
                      <a:pt x="164324" y="61374"/>
                      <a:pt x="186762" y="33657"/>
                    </a:cubicBezTo>
                    <a:lnTo>
                      <a:pt x="9899" y="9899"/>
                    </a:lnTo>
                    <a:close/>
                  </a:path>
                </a:pathLst>
              </a:custGeom>
              <a:solidFill>
                <a:srgbClr val="FFFFFF"/>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2" name="Freeform: Shape 121">
                <a:extLst>
                  <a:ext uri="{FF2B5EF4-FFF2-40B4-BE49-F238E27FC236}">
                    <a16:creationId xmlns:a16="http://schemas.microsoft.com/office/drawing/2014/main" id="{CD400C66-49D5-4E0C-9306-544760300AC6}"/>
                  </a:ext>
                </a:extLst>
              </p:cNvPr>
              <p:cNvSpPr/>
              <p:nvPr/>
            </p:nvSpPr>
            <p:spPr>
              <a:xfrm>
                <a:off x="4145642" y="3351928"/>
                <a:ext cx="65994" cy="79192"/>
              </a:xfrm>
              <a:custGeom>
                <a:avLst/>
                <a:gdLst>
                  <a:gd name="connsiteX0" fmla="*/ 57415 w 65993"/>
                  <a:gd name="connsiteY0" fmla="*/ 71273 h 79192"/>
                  <a:gd name="connsiteX1" fmla="*/ 52135 w 65993"/>
                  <a:gd name="connsiteY1" fmla="*/ 26397 h 79192"/>
                  <a:gd name="connsiteX2" fmla="*/ 9899 w 65993"/>
                  <a:gd name="connsiteY2" fmla="*/ 10559 h 79192"/>
                  <a:gd name="connsiteX3" fmla="*/ 57415 w 65993"/>
                  <a:gd name="connsiteY3" fmla="*/ 71273 h 79192"/>
                </a:gdLst>
                <a:ahLst/>
                <a:cxnLst>
                  <a:cxn ang="0">
                    <a:pos x="connsiteX0" y="connsiteY0"/>
                  </a:cxn>
                  <a:cxn ang="0">
                    <a:pos x="connsiteX1" y="connsiteY1"/>
                  </a:cxn>
                  <a:cxn ang="0">
                    <a:pos x="connsiteX2" y="connsiteY2"/>
                  </a:cxn>
                  <a:cxn ang="0">
                    <a:pos x="connsiteX3" y="connsiteY3"/>
                  </a:cxn>
                </a:cxnLst>
                <a:rect l="l" t="t" r="r" b="b"/>
                <a:pathLst>
                  <a:path w="65993" h="79192">
                    <a:moveTo>
                      <a:pt x="57415" y="71273"/>
                    </a:moveTo>
                    <a:cubicBezTo>
                      <a:pt x="64014" y="56754"/>
                      <a:pt x="62694" y="39596"/>
                      <a:pt x="52135" y="26397"/>
                    </a:cubicBezTo>
                    <a:cubicBezTo>
                      <a:pt x="41576" y="13199"/>
                      <a:pt x="25737" y="7919"/>
                      <a:pt x="9899" y="10559"/>
                    </a:cubicBezTo>
                    <a:lnTo>
                      <a:pt x="57415" y="71273"/>
                    </a:lnTo>
                    <a:close/>
                  </a:path>
                </a:pathLst>
              </a:custGeom>
              <a:solidFill>
                <a:srgbClr val="E5CBB8"/>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3" name="Freeform: Shape 122">
                <a:extLst>
                  <a:ext uri="{FF2B5EF4-FFF2-40B4-BE49-F238E27FC236}">
                    <a16:creationId xmlns:a16="http://schemas.microsoft.com/office/drawing/2014/main" id="{9F8B741D-02F0-4F2D-AEE2-B7B5A51181D6}"/>
                  </a:ext>
                </a:extLst>
              </p:cNvPr>
              <p:cNvSpPr/>
              <p:nvPr/>
            </p:nvSpPr>
            <p:spPr>
              <a:xfrm>
                <a:off x="3526622" y="3835661"/>
                <a:ext cx="963507" cy="409160"/>
              </a:xfrm>
              <a:custGeom>
                <a:avLst/>
                <a:gdLst>
                  <a:gd name="connsiteX0" fmla="*/ 680394 w 963506"/>
                  <a:gd name="connsiteY0" fmla="*/ 364945 h 409160"/>
                  <a:gd name="connsiteX1" fmla="*/ 564245 w 963506"/>
                  <a:gd name="connsiteY1" fmla="*/ 9899 h 409160"/>
                  <a:gd name="connsiteX2" fmla="*/ 9899 w 963506"/>
                  <a:gd name="connsiteY2" fmla="*/ 9899 h 409160"/>
                  <a:gd name="connsiteX3" fmla="*/ 139247 w 963506"/>
                  <a:gd name="connsiteY3" fmla="*/ 405861 h 409160"/>
                  <a:gd name="connsiteX4" fmla="*/ 961527 w 963506"/>
                  <a:gd name="connsiteY4" fmla="*/ 405861 h 409160"/>
                  <a:gd name="connsiteX5" fmla="*/ 961527 w 963506"/>
                  <a:gd name="connsiteY5" fmla="*/ 374184 h 409160"/>
                  <a:gd name="connsiteX6" fmla="*/ 693593 w 963506"/>
                  <a:gd name="connsiteY6" fmla="*/ 374184 h 409160"/>
                  <a:gd name="connsiteX7" fmla="*/ 680394 w 963506"/>
                  <a:gd name="connsiteY7" fmla="*/ 364945 h 40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06" h="409160">
                    <a:moveTo>
                      <a:pt x="680394" y="364945"/>
                    </a:moveTo>
                    <a:lnTo>
                      <a:pt x="564245" y="9899"/>
                    </a:lnTo>
                    <a:lnTo>
                      <a:pt x="9899" y="9899"/>
                    </a:lnTo>
                    <a:lnTo>
                      <a:pt x="139247" y="405861"/>
                    </a:lnTo>
                    <a:lnTo>
                      <a:pt x="961527" y="405861"/>
                    </a:lnTo>
                    <a:lnTo>
                      <a:pt x="961527" y="374184"/>
                    </a:lnTo>
                    <a:lnTo>
                      <a:pt x="693593" y="374184"/>
                    </a:lnTo>
                    <a:cubicBezTo>
                      <a:pt x="688313" y="375504"/>
                      <a:pt x="683034" y="371544"/>
                      <a:pt x="680394" y="364945"/>
                    </a:cubicBezTo>
                    <a:close/>
                  </a:path>
                </a:pathLst>
              </a:custGeom>
              <a:solidFill>
                <a:srgbClr val="B2B2B2"/>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4" name="Freeform: Shape 123">
                <a:extLst>
                  <a:ext uri="{FF2B5EF4-FFF2-40B4-BE49-F238E27FC236}">
                    <a16:creationId xmlns:a16="http://schemas.microsoft.com/office/drawing/2014/main" id="{8184776A-9783-4895-8CDC-130B0E14BE62}"/>
                  </a:ext>
                </a:extLst>
              </p:cNvPr>
              <p:cNvSpPr/>
              <p:nvPr/>
            </p:nvSpPr>
            <p:spPr>
              <a:xfrm>
                <a:off x="3489665" y="3835661"/>
                <a:ext cx="725930" cy="409160"/>
              </a:xfrm>
              <a:custGeom>
                <a:avLst/>
                <a:gdLst>
                  <a:gd name="connsiteX0" fmla="*/ 564245 w 725929"/>
                  <a:gd name="connsiteY0" fmla="*/ 9899 h 409160"/>
                  <a:gd name="connsiteX1" fmla="*/ 9899 w 725929"/>
                  <a:gd name="connsiteY1" fmla="*/ 9899 h 409160"/>
                  <a:gd name="connsiteX2" fmla="*/ 139247 w 725929"/>
                  <a:gd name="connsiteY2" fmla="*/ 405861 h 409160"/>
                  <a:gd name="connsiteX3" fmla="*/ 721310 w 725929"/>
                  <a:gd name="connsiteY3" fmla="*/ 405861 h 409160"/>
                  <a:gd name="connsiteX4" fmla="*/ 713391 w 725929"/>
                  <a:gd name="connsiteY4" fmla="*/ 405861 h 409160"/>
                  <a:gd name="connsiteX5" fmla="*/ 686993 w 725929"/>
                  <a:gd name="connsiteY5" fmla="*/ 387383 h 409160"/>
                  <a:gd name="connsiteX6" fmla="*/ 564245 w 725929"/>
                  <a:gd name="connsiteY6" fmla="*/ 9899 h 40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929" h="409160">
                    <a:moveTo>
                      <a:pt x="564245" y="9899"/>
                    </a:moveTo>
                    <a:lnTo>
                      <a:pt x="9899" y="9899"/>
                    </a:lnTo>
                    <a:lnTo>
                      <a:pt x="139247" y="405861"/>
                    </a:lnTo>
                    <a:lnTo>
                      <a:pt x="721310" y="405861"/>
                    </a:lnTo>
                    <a:lnTo>
                      <a:pt x="713391" y="405861"/>
                    </a:lnTo>
                    <a:cubicBezTo>
                      <a:pt x="701512" y="405861"/>
                      <a:pt x="690953" y="397942"/>
                      <a:pt x="686993" y="387383"/>
                    </a:cubicBezTo>
                    <a:lnTo>
                      <a:pt x="564245" y="9899"/>
                    </a:lnTo>
                    <a:close/>
                  </a:path>
                </a:pathLst>
              </a:custGeom>
              <a:solidFill>
                <a:srgbClr val="939393"/>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5" name="Freeform: Shape 124">
                <a:extLst>
                  <a:ext uri="{FF2B5EF4-FFF2-40B4-BE49-F238E27FC236}">
                    <a16:creationId xmlns:a16="http://schemas.microsoft.com/office/drawing/2014/main" id="{127BFE56-AFCB-48F6-A66F-8996F725EADF}"/>
                  </a:ext>
                </a:extLst>
              </p:cNvPr>
              <p:cNvSpPr/>
              <p:nvPr/>
            </p:nvSpPr>
            <p:spPr>
              <a:xfrm>
                <a:off x="3795876" y="4013844"/>
                <a:ext cx="92391" cy="65994"/>
              </a:xfrm>
              <a:custGeom>
                <a:avLst/>
                <a:gdLst>
                  <a:gd name="connsiteX0" fmla="*/ 66654 w 92391"/>
                  <a:gd name="connsiteY0" fmla="*/ 9899 h 65993"/>
                  <a:gd name="connsiteX1" fmla="*/ 9899 w 92391"/>
                  <a:gd name="connsiteY1" fmla="*/ 9899 h 65993"/>
                  <a:gd name="connsiteX2" fmla="*/ 25737 w 92391"/>
                  <a:gd name="connsiteY2" fmla="*/ 58734 h 65993"/>
                  <a:gd name="connsiteX3" fmla="*/ 82492 w 92391"/>
                  <a:gd name="connsiteY3" fmla="*/ 58734 h 65993"/>
                </a:gdLst>
                <a:ahLst/>
                <a:cxnLst>
                  <a:cxn ang="0">
                    <a:pos x="connsiteX0" y="connsiteY0"/>
                  </a:cxn>
                  <a:cxn ang="0">
                    <a:pos x="connsiteX1" y="connsiteY1"/>
                  </a:cxn>
                  <a:cxn ang="0">
                    <a:pos x="connsiteX2" y="connsiteY2"/>
                  </a:cxn>
                  <a:cxn ang="0">
                    <a:pos x="connsiteX3" y="connsiteY3"/>
                  </a:cxn>
                </a:cxnLst>
                <a:rect l="l" t="t" r="r" b="b"/>
                <a:pathLst>
                  <a:path w="92391" h="65993">
                    <a:moveTo>
                      <a:pt x="66654" y="9899"/>
                    </a:moveTo>
                    <a:lnTo>
                      <a:pt x="9899" y="9899"/>
                    </a:lnTo>
                    <a:lnTo>
                      <a:pt x="25737" y="58734"/>
                    </a:lnTo>
                    <a:lnTo>
                      <a:pt x="82492" y="58734"/>
                    </a:lnTo>
                    <a:close/>
                  </a:path>
                </a:pathLst>
              </a:custGeom>
              <a:solidFill>
                <a:srgbClr val="FFFFFF"/>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6" name="Freeform: Shape 125">
                <a:extLst>
                  <a:ext uri="{FF2B5EF4-FFF2-40B4-BE49-F238E27FC236}">
                    <a16:creationId xmlns:a16="http://schemas.microsoft.com/office/drawing/2014/main" id="{88652267-0332-4263-952D-9F21918DF62D}"/>
                  </a:ext>
                </a:extLst>
              </p:cNvPr>
              <p:cNvSpPr/>
              <p:nvPr/>
            </p:nvSpPr>
            <p:spPr>
              <a:xfrm>
                <a:off x="3587375" y="4141234"/>
                <a:ext cx="263974" cy="131987"/>
              </a:xfrm>
              <a:custGeom>
                <a:avLst/>
                <a:gdLst>
                  <a:gd name="connsiteX0" fmla="*/ 243478 w 263974"/>
                  <a:gd name="connsiteY0" fmla="*/ 93688 h 131987"/>
                  <a:gd name="connsiteX1" fmla="*/ 244797 w 263974"/>
                  <a:gd name="connsiteY1" fmla="*/ 73890 h 131987"/>
                  <a:gd name="connsiteX2" fmla="*/ 215760 w 263974"/>
                  <a:gd name="connsiteY2" fmla="*/ 64651 h 131987"/>
                  <a:gd name="connsiteX3" fmla="*/ 162965 w 263974"/>
                  <a:gd name="connsiteY3" fmla="*/ 92368 h 131987"/>
                  <a:gd name="connsiteX4" fmla="*/ 184083 w 263974"/>
                  <a:gd name="connsiteY4" fmla="*/ 65971 h 131987"/>
                  <a:gd name="connsiteX5" fmla="*/ 184083 w 263974"/>
                  <a:gd name="connsiteY5" fmla="*/ 36934 h 131987"/>
                  <a:gd name="connsiteX6" fmla="*/ 155046 w 263974"/>
                  <a:gd name="connsiteY6" fmla="*/ 35614 h 131987"/>
                  <a:gd name="connsiteX7" fmla="*/ 86413 w 263974"/>
                  <a:gd name="connsiteY7" fmla="*/ 97648 h 131987"/>
                  <a:gd name="connsiteX8" fmla="*/ 85093 w 263974"/>
                  <a:gd name="connsiteY8" fmla="*/ 96328 h 131987"/>
                  <a:gd name="connsiteX9" fmla="*/ 112810 w 263974"/>
                  <a:gd name="connsiteY9" fmla="*/ 42213 h 131987"/>
                  <a:gd name="connsiteX10" fmla="*/ 104891 w 263974"/>
                  <a:gd name="connsiteY10" fmla="*/ 13176 h 131987"/>
                  <a:gd name="connsiteX11" fmla="*/ 75854 w 263974"/>
                  <a:gd name="connsiteY11" fmla="*/ 19775 h 131987"/>
                  <a:gd name="connsiteX12" fmla="*/ 37577 w 263974"/>
                  <a:gd name="connsiteY12" fmla="*/ 85769 h 131987"/>
                  <a:gd name="connsiteX13" fmla="*/ 16459 w 263974"/>
                  <a:gd name="connsiteY13" fmla="*/ 23735 h 131987"/>
                  <a:gd name="connsiteX14" fmla="*/ 12500 w 263974"/>
                  <a:gd name="connsiteY14" fmla="*/ 58052 h 131987"/>
                  <a:gd name="connsiteX15" fmla="*/ 23059 w 263974"/>
                  <a:gd name="connsiteY15" fmla="*/ 97648 h 131987"/>
                  <a:gd name="connsiteX16" fmla="*/ 23059 w 263974"/>
                  <a:gd name="connsiteY16" fmla="*/ 97648 h 131987"/>
                  <a:gd name="connsiteX17" fmla="*/ 23059 w 263974"/>
                  <a:gd name="connsiteY17" fmla="*/ 97648 h 131987"/>
                  <a:gd name="connsiteX18" fmla="*/ 27018 w 263974"/>
                  <a:gd name="connsiteY18" fmla="*/ 110847 h 131987"/>
                  <a:gd name="connsiteX19" fmla="*/ 61335 w 263974"/>
                  <a:gd name="connsiteY19" fmla="*/ 128005 h 131987"/>
                  <a:gd name="connsiteX20" fmla="*/ 83773 w 263974"/>
                  <a:gd name="connsiteY20" fmla="*/ 120086 h 131987"/>
                  <a:gd name="connsiteX21" fmla="*/ 85093 w 263974"/>
                  <a:gd name="connsiteY21" fmla="*/ 121406 h 131987"/>
                  <a:gd name="connsiteX22" fmla="*/ 140528 w 263974"/>
                  <a:gd name="connsiteY22" fmla="*/ 122726 h 131987"/>
                  <a:gd name="connsiteX23" fmla="*/ 149767 w 263974"/>
                  <a:gd name="connsiteY23" fmla="*/ 110847 h 131987"/>
                  <a:gd name="connsiteX24" fmla="*/ 149767 w 263974"/>
                  <a:gd name="connsiteY24" fmla="*/ 112167 h 131987"/>
                  <a:gd name="connsiteX25" fmla="*/ 184083 w 263974"/>
                  <a:gd name="connsiteY25" fmla="*/ 128005 h 131987"/>
                  <a:gd name="connsiteX26" fmla="*/ 192002 w 263974"/>
                  <a:gd name="connsiteY26" fmla="*/ 124045 h 131987"/>
                  <a:gd name="connsiteX27" fmla="*/ 231599 w 263974"/>
                  <a:gd name="connsiteY27" fmla="*/ 124045 h 131987"/>
                  <a:gd name="connsiteX28" fmla="*/ 256676 w 263974"/>
                  <a:gd name="connsiteY28" fmla="*/ 98968 h 131987"/>
                  <a:gd name="connsiteX29" fmla="*/ 256676 w 263974"/>
                  <a:gd name="connsiteY29" fmla="*/ 95008 h 131987"/>
                  <a:gd name="connsiteX30" fmla="*/ 243478 w 263974"/>
                  <a:gd name="connsiteY30" fmla="*/ 93688 h 1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3974" h="131987">
                    <a:moveTo>
                      <a:pt x="243478" y="93688"/>
                    </a:moveTo>
                    <a:cubicBezTo>
                      <a:pt x="247437" y="88409"/>
                      <a:pt x="248757" y="80489"/>
                      <a:pt x="244797" y="73890"/>
                    </a:cubicBezTo>
                    <a:cubicBezTo>
                      <a:pt x="239518" y="63331"/>
                      <a:pt x="226319" y="59372"/>
                      <a:pt x="215760" y="64651"/>
                    </a:cubicBezTo>
                    <a:lnTo>
                      <a:pt x="162965" y="92368"/>
                    </a:lnTo>
                    <a:lnTo>
                      <a:pt x="184083" y="65971"/>
                    </a:lnTo>
                    <a:cubicBezTo>
                      <a:pt x="192002" y="58052"/>
                      <a:pt x="190683" y="44853"/>
                      <a:pt x="184083" y="36934"/>
                    </a:cubicBezTo>
                    <a:cubicBezTo>
                      <a:pt x="176164" y="29015"/>
                      <a:pt x="162965" y="29015"/>
                      <a:pt x="155046" y="35614"/>
                    </a:cubicBezTo>
                    <a:lnTo>
                      <a:pt x="86413" y="97648"/>
                    </a:lnTo>
                    <a:cubicBezTo>
                      <a:pt x="85093" y="98968"/>
                      <a:pt x="83773" y="97648"/>
                      <a:pt x="85093" y="96328"/>
                    </a:cubicBezTo>
                    <a:lnTo>
                      <a:pt x="112810" y="42213"/>
                    </a:lnTo>
                    <a:cubicBezTo>
                      <a:pt x="118090" y="31654"/>
                      <a:pt x="114130" y="19775"/>
                      <a:pt x="104891" y="13176"/>
                    </a:cubicBezTo>
                    <a:cubicBezTo>
                      <a:pt x="95652" y="6577"/>
                      <a:pt x="82453" y="10536"/>
                      <a:pt x="75854" y="19775"/>
                    </a:cubicBezTo>
                    <a:lnTo>
                      <a:pt x="37577" y="85769"/>
                    </a:lnTo>
                    <a:lnTo>
                      <a:pt x="16459" y="23735"/>
                    </a:lnTo>
                    <a:cubicBezTo>
                      <a:pt x="8540" y="32974"/>
                      <a:pt x="8540" y="46173"/>
                      <a:pt x="12500" y="58052"/>
                    </a:cubicBezTo>
                    <a:lnTo>
                      <a:pt x="23059" y="97648"/>
                    </a:lnTo>
                    <a:lnTo>
                      <a:pt x="23059" y="97648"/>
                    </a:lnTo>
                    <a:lnTo>
                      <a:pt x="23059" y="97648"/>
                    </a:lnTo>
                    <a:lnTo>
                      <a:pt x="27018" y="110847"/>
                    </a:lnTo>
                    <a:cubicBezTo>
                      <a:pt x="30978" y="125365"/>
                      <a:pt x="46817" y="133284"/>
                      <a:pt x="61335" y="128005"/>
                    </a:cubicBezTo>
                    <a:lnTo>
                      <a:pt x="83773" y="120086"/>
                    </a:lnTo>
                    <a:lnTo>
                      <a:pt x="85093" y="121406"/>
                    </a:lnTo>
                    <a:cubicBezTo>
                      <a:pt x="99611" y="138564"/>
                      <a:pt x="126009" y="139884"/>
                      <a:pt x="140528" y="122726"/>
                    </a:cubicBezTo>
                    <a:lnTo>
                      <a:pt x="149767" y="110847"/>
                    </a:lnTo>
                    <a:lnTo>
                      <a:pt x="149767" y="112167"/>
                    </a:lnTo>
                    <a:cubicBezTo>
                      <a:pt x="153726" y="126685"/>
                      <a:pt x="170885" y="134604"/>
                      <a:pt x="184083" y="128005"/>
                    </a:cubicBezTo>
                    <a:lnTo>
                      <a:pt x="192002" y="124045"/>
                    </a:lnTo>
                    <a:lnTo>
                      <a:pt x="231599" y="124045"/>
                    </a:lnTo>
                    <a:cubicBezTo>
                      <a:pt x="244797" y="124045"/>
                      <a:pt x="256676" y="113486"/>
                      <a:pt x="256676" y="98968"/>
                    </a:cubicBezTo>
                    <a:lnTo>
                      <a:pt x="256676" y="95008"/>
                    </a:lnTo>
                    <a:lnTo>
                      <a:pt x="243478" y="93688"/>
                    </a:lnTo>
                    <a:close/>
                  </a:path>
                </a:pathLst>
              </a:custGeom>
              <a:solidFill>
                <a:srgbClr val="D8B094"/>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7" name="Freeform: Shape 126">
                <a:extLst>
                  <a:ext uri="{FF2B5EF4-FFF2-40B4-BE49-F238E27FC236}">
                    <a16:creationId xmlns:a16="http://schemas.microsoft.com/office/drawing/2014/main" id="{D5B99568-468B-415D-9DC0-5C11A19EE64F}"/>
                  </a:ext>
                </a:extLst>
              </p:cNvPr>
              <p:cNvSpPr/>
              <p:nvPr/>
            </p:nvSpPr>
            <p:spPr>
              <a:xfrm>
                <a:off x="3963499" y="3206082"/>
                <a:ext cx="52795" cy="52795"/>
              </a:xfrm>
              <a:custGeom>
                <a:avLst/>
                <a:gdLst>
                  <a:gd name="connsiteX0" fmla="*/ 49495 w 52794"/>
                  <a:gd name="connsiteY0" fmla="*/ 29697 h 52794"/>
                  <a:gd name="connsiteX1" fmla="*/ 29697 w 52794"/>
                  <a:gd name="connsiteY1" fmla="*/ 49495 h 52794"/>
                  <a:gd name="connsiteX2" fmla="*/ 9899 w 52794"/>
                  <a:gd name="connsiteY2" fmla="*/ 29697 h 52794"/>
                  <a:gd name="connsiteX3" fmla="*/ 29697 w 52794"/>
                  <a:gd name="connsiteY3" fmla="*/ 9899 h 52794"/>
                  <a:gd name="connsiteX4" fmla="*/ 49495 w 52794"/>
                  <a:gd name="connsiteY4" fmla="*/ 29697 h 52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4" h="52794">
                    <a:moveTo>
                      <a:pt x="49495" y="29697"/>
                    </a:moveTo>
                    <a:cubicBezTo>
                      <a:pt x="49495" y="40631"/>
                      <a:pt x="40631" y="49495"/>
                      <a:pt x="29697" y="49495"/>
                    </a:cubicBezTo>
                    <a:cubicBezTo>
                      <a:pt x="18763" y="49495"/>
                      <a:pt x="9899" y="40631"/>
                      <a:pt x="9899" y="29697"/>
                    </a:cubicBezTo>
                    <a:cubicBezTo>
                      <a:pt x="9899" y="18763"/>
                      <a:pt x="18763" y="9899"/>
                      <a:pt x="29697" y="9899"/>
                    </a:cubicBezTo>
                    <a:cubicBezTo>
                      <a:pt x="40631" y="9899"/>
                      <a:pt x="49495" y="18763"/>
                      <a:pt x="49495" y="29697"/>
                    </a:cubicBez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8" name="Freeform: Shape 127">
                <a:extLst>
                  <a:ext uri="{FF2B5EF4-FFF2-40B4-BE49-F238E27FC236}">
                    <a16:creationId xmlns:a16="http://schemas.microsoft.com/office/drawing/2014/main" id="{3413B1E4-9B05-4BDB-BAA6-AE6E3494541C}"/>
                  </a:ext>
                </a:extLst>
              </p:cNvPr>
              <p:cNvSpPr/>
              <p:nvPr/>
            </p:nvSpPr>
            <p:spPr>
              <a:xfrm>
                <a:off x="4166760" y="3231160"/>
                <a:ext cx="52795" cy="52795"/>
              </a:xfrm>
              <a:custGeom>
                <a:avLst/>
                <a:gdLst>
                  <a:gd name="connsiteX0" fmla="*/ 49495 w 52794"/>
                  <a:gd name="connsiteY0" fmla="*/ 29697 h 52794"/>
                  <a:gd name="connsiteX1" fmla="*/ 29697 w 52794"/>
                  <a:gd name="connsiteY1" fmla="*/ 49495 h 52794"/>
                  <a:gd name="connsiteX2" fmla="*/ 9899 w 52794"/>
                  <a:gd name="connsiteY2" fmla="*/ 29697 h 52794"/>
                  <a:gd name="connsiteX3" fmla="*/ 29697 w 52794"/>
                  <a:gd name="connsiteY3" fmla="*/ 9899 h 52794"/>
                  <a:gd name="connsiteX4" fmla="*/ 49495 w 52794"/>
                  <a:gd name="connsiteY4" fmla="*/ 29697 h 52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4" h="52794">
                    <a:moveTo>
                      <a:pt x="49495" y="29697"/>
                    </a:moveTo>
                    <a:cubicBezTo>
                      <a:pt x="49495" y="40631"/>
                      <a:pt x="40631" y="49495"/>
                      <a:pt x="29697" y="49495"/>
                    </a:cubicBezTo>
                    <a:cubicBezTo>
                      <a:pt x="18763" y="49495"/>
                      <a:pt x="9899" y="40631"/>
                      <a:pt x="9899" y="29697"/>
                    </a:cubicBezTo>
                    <a:cubicBezTo>
                      <a:pt x="9899" y="18763"/>
                      <a:pt x="18763" y="9899"/>
                      <a:pt x="29697" y="9899"/>
                    </a:cubicBezTo>
                    <a:cubicBezTo>
                      <a:pt x="40631" y="9899"/>
                      <a:pt x="49495" y="18763"/>
                      <a:pt x="49495" y="29697"/>
                    </a:cubicBez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29" name="Freeform: Shape 128">
                <a:extLst>
                  <a:ext uri="{FF2B5EF4-FFF2-40B4-BE49-F238E27FC236}">
                    <a16:creationId xmlns:a16="http://schemas.microsoft.com/office/drawing/2014/main" id="{D238638A-283F-4744-A93A-38D4DBF52E29}"/>
                  </a:ext>
                </a:extLst>
              </p:cNvPr>
              <p:cNvSpPr/>
              <p:nvPr/>
            </p:nvSpPr>
            <p:spPr>
              <a:xfrm>
                <a:off x="3931493" y="3163862"/>
                <a:ext cx="118788" cy="52795"/>
              </a:xfrm>
              <a:custGeom>
                <a:avLst/>
                <a:gdLst>
                  <a:gd name="connsiteX0" fmla="*/ 12869 w 118788"/>
                  <a:gd name="connsiteY0" fmla="*/ 31001 h 52794"/>
                  <a:gd name="connsiteX1" fmla="*/ 12869 w 118788"/>
                  <a:gd name="connsiteY1" fmla="*/ 42880 h 52794"/>
                  <a:gd name="connsiteX2" fmla="*/ 19468 w 118788"/>
                  <a:gd name="connsiteY2" fmla="*/ 45519 h 52794"/>
                  <a:gd name="connsiteX3" fmla="*/ 26068 w 118788"/>
                  <a:gd name="connsiteY3" fmla="*/ 42880 h 52794"/>
                  <a:gd name="connsiteX4" fmla="*/ 103940 w 118788"/>
                  <a:gd name="connsiteY4" fmla="*/ 42880 h 52794"/>
                  <a:gd name="connsiteX5" fmla="*/ 115819 w 118788"/>
                  <a:gd name="connsiteY5" fmla="*/ 42880 h 52794"/>
                  <a:gd name="connsiteX6" fmla="*/ 115819 w 118788"/>
                  <a:gd name="connsiteY6" fmla="*/ 31001 h 52794"/>
                  <a:gd name="connsiteX7" fmla="*/ 12869 w 118788"/>
                  <a:gd name="connsiteY7" fmla="*/ 31001 h 5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788" h="52794">
                    <a:moveTo>
                      <a:pt x="12869" y="31001"/>
                    </a:moveTo>
                    <a:cubicBezTo>
                      <a:pt x="8909" y="34961"/>
                      <a:pt x="8909" y="40240"/>
                      <a:pt x="12869" y="42880"/>
                    </a:cubicBezTo>
                    <a:cubicBezTo>
                      <a:pt x="14189" y="44200"/>
                      <a:pt x="16828" y="45519"/>
                      <a:pt x="19468" y="45519"/>
                    </a:cubicBezTo>
                    <a:cubicBezTo>
                      <a:pt x="22108" y="45519"/>
                      <a:pt x="23428" y="44200"/>
                      <a:pt x="26068" y="42880"/>
                    </a:cubicBezTo>
                    <a:cubicBezTo>
                      <a:pt x="27387" y="41560"/>
                      <a:pt x="65664" y="7243"/>
                      <a:pt x="103940" y="42880"/>
                    </a:cubicBezTo>
                    <a:cubicBezTo>
                      <a:pt x="107900" y="45519"/>
                      <a:pt x="113179" y="45519"/>
                      <a:pt x="115819" y="42880"/>
                    </a:cubicBezTo>
                    <a:cubicBezTo>
                      <a:pt x="118459" y="38920"/>
                      <a:pt x="118459" y="33641"/>
                      <a:pt x="115819" y="31001"/>
                    </a:cubicBezTo>
                    <a:cubicBezTo>
                      <a:pt x="74903" y="-7275"/>
                      <a:pt x="31347" y="15162"/>
                      <a:pt x="12869" y="31001"/>
                    </a:cubicBez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30" name="Freeform: Shape 129">
                <a:extLst>
                  <a:ext uri="{FF2B5EF4-FFF2-40B4-BE49-F238E27FC236}">
                    <a16:creationId xmlns:a16="http://schemas.microsoft.com/office/drawing/2014/main" id="{15168AD4-39D1-47E4-AEDE-31CD2E4E5B69}"/>
                  </a:ext>
                </a:extLst>
              </p:cNvPr>
              <p:cNvSpPr/>
              <p:nvPr/>
            </p:nvSpPr>
            <p:spPr>
              <a:xfrm>
                <a:off x="3921786" y="2927172"/>
                <a:ext cx="607141" cy="382763"/>
              </a:xfrm>
              <a:custGeom>
                <a:avLst/>
                <a:gdLst>
                  <a:gd name="connsiteX0" fmla="*/ 506968 w 607141"/>
                  <a:gd name="connsiteY0" fmla="*/ 258452 h 382762"/>
                  <a:gd name="connsiteX1" fmla="*/ 600679 w 607141"/>
                  <a:gd name="connsiteY1" fmla="*/ 142303 h 382762"/>
                  <a:gd name="connsiteX2" fmla="*/ 481891 w 607141"/>
                  <a:gd name="connsiteY2" fmla="*/ 23515 h 382762"/>
                  <a:gd name="connsiteX3" fmla="*/ 400059 w 607141"/>
                  <a:gd name="connsiteY3" fmla="*/ 56511 h 382762"/>
                  <a:gd name="connsiteX4" fmla="*/ 301068 w 607141"/>
                  <a:gd name="connsiteY4" fmla="*/ 18235 h 382762"/>
                  <a:gd name="connsiteX5" fmla="*/ 14656 w 607141"/>
                  <a:gd name="connsiteY5" fmla="*/ 243933 h 382762"/>
                  <a:gd name="connsiteX6" fmla="*/ 173041 w 607141"/>
                  <a:gd name="connsiteY6" fmla="*/ 158142 h 382762"/>
                  <a:gd name="connsiteX7" fmla="*/ 266752 w 607141"/>
                  <a:gd name="connsiteY7" fmla="*/ 276930 h 382762"/>
                  <a:gd name="connsiteX8" fmla="*/ 229795 w 607141"/>
                  <a:gd name="connsiteY8" fmla="*/ 290129 h 382762"/>
                  <a:gd name="connsiteX9" fmla="*/ 227155 w 607141"/>
                  <a:gd name="connsiteY9" fmla="*/ 302008 h 382762"/>
                  <a:gd name="connsiteX10" fmla="*/ 239034 w 607141"/>
                  <a:gd name="connsiteY10" fmla="*/ 304647 h 382762"/>
                  <a:gd name="connsiteX11" fmla="*/ 316907 w 607141"/>
                  <a:gd name="connsiteY11" fmla="*/ 315206 h 382762"/>
                  <a:gd name="connsiteX12" fmla="*/ 323506 w 607141"/>
                  <a:gd name="connsiteY12" fmla="*/ 317846 h 382762"/>
                  <a:gd name="connsiteX13" fmla="*/ 328785 w 607141"/>
                  <a:gd name="connsiteY13" fmla="*/ 316526 h 382762"/>
                  <a:gd name="connsiteX14" fmla="*/ 331425 w 607141"/>
                  <a:gd name="connsiteY14" fmla="*/ 312567 h 382762"/>
                  <a:gd name="connsiteX15" fmla="*/ 384220 w 607141"/>
                  <a:gd name="connsiteY15" fmla="*/ 329725 h 382762"/>
                  <a:gd name="connsiteX16" fmla="*/ 435695 w 607141"/>
                  <a:gd name="connsiteY16" fmla="*/ 294088 h 382762"/>
                  <a:gd name="connsiteX17" fmla="*/ 471332 w 607141"/>
                  <a:gd name="connsiteY17" fmla="*/ 341604 h 382762"/>
                  <a:gd name="connsiteX18" fmla="*/ 481891 w 607141"/>
                  <a:gd name="connsiteY18" fmla="*/ 341604 h 382762"/>
                  <a:gd name="connsiteX19" fmla="*/ 487170 w 607141"/>
                  <a:gd name="connsiteY19" fmla="*/ 319166 h 382762"/>
                  <a:gd name="connsiteX20" fmla="*/ 570322 w 607141"/>
                  <a:gd name="connsiteY20" fmla="*/ 371961 h 382762"/>
                  <a:gd name="connsiteX21" fmla="*/ 506968 w 607141"/>
                  <a:gd name="connsiteY21" fmla="*/ 258452 h 38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141" h="382762">
                    <a:moveTo>
                      <a:pt x="506968" y="258452"/>
                    </a:moveTo>
                    <a:cubicBezTo>
                      <a:pt x="561083" y="246573"/>
                      <a:pt x="600679" y="199058"/>
                      <a:pt x="600679" y="142303"/>
                    </a:cubicBezTo>
                    <a:cubicBezTo>
                      <a:pt x="600679" y="76309"/>
                      <a:pt x="547884" y="23515"/>
                      <a:pt x="481891" y="23515"/>
                    </a:cubicBezTo>
                    <a:cubicBezTo>
                      <a:pt x="450214" y="23515"/>
                      <a:pt x="421177" y="36713"/>
                      <a:pt x="400059" y="56511"/>
                    </a:cubicBezTo>
                    <a:cubicBezTo>
                      <a:pt x="373661" y="40673"/>
                      <a:pt x="341984" y="27474"/>
                      <a:pt x="301068" y="18235"/>
                    </a:cubicBezTo>
                    <a:cubicBezTo>
                      <a:pt x="70091" y="-37200"/>
                      <a:pt x="-11741" y="200377"/>
                      <a:pt x="14656" y="243933"/>
                    </a:cubicBezTo>
                    <a:cubicBezTo>
                      <a:pt x="101768" y="213576"/>
                      <a:pt x="173041" y="158142"/>
                      <a:pt x="173041" y="158142"/>
                    </a:cubicBezTo>
                    <a:cubicBezTo>
                      <a:pt x="173041" y="158142"/>
                      <a:pt x="192839" y="224135"/>
                      <a:pt x="266752" y="276930"/>
                    </a:cubicBezTo>
                    <a:cubicBezTo>
                      <a:pt x="252233" y="278250"/>
                      <a:pt x="239034" y="284849"/>
                      <a:pt x="229795" y="290129"/>
                    </a:cubicBezTo>
                    <a:cubicBezTo>
                      <a:pt x="225836" y="292769"/>
                      <a:pt x="224516" y="298048"/>
                      <a:pt x="227155" y="302008"/>
                    </a:cubicBezTo>
                    <a:cubicBezTo>
                      <a:pt x="229795" y="305967"/>
                      <a:pt x="235075" y="307287"/>
                      <a:pt x="239034" y="304647"/>
                    </a:cubicBezTo>
                    <a:cubicBezTo>
                      <a:pt x="240354" y="303328"/>
                      <a:pt x="283910" y="274290"/>
                      <a:pt x="316907" y="315206"/>
                    </a:cubicBezTo>
                    <a:cubicBezTo>
                      <a:pt x="318227" y="317846"/>
                      <a:pt x="320866" y="317846"/>
                      <a:pt x="323506" y="317846"/>
                    </a:cubicBezTo>
                    <a:cubicBezTo>
                      <a:pt x="324826" y="317846"/>
                      <a:pt x="327466" y="317846"/>
                      <a:pt x="328785" y="316526"/>
                    </a:cubicBezTo>
                    <a:cubicBezTo>
                      <a:pt x="330105" y="315206"/>
                      <a:pt x="331425" y="313886"/>
                      <a:pt x="331425" y="312567"/>
                    </a:cubicBezTo>
                    <a:cubicBezTo>
                      <a:pt x="347264" y="319166"/>
                      <a:pt x="364422" y="324445"/>
                      <a:pt x="384220" y="329725"/>
                    </a:cubicBezTo>
                    <a:cubicBezTo>
                      <a:pt x="388180" y="305967"/>
                      <a:pt x="410618" y="288809"/>
                      <a:pt x="435695" y="294088"/>
                    </a:cubicBezTo>
                    <a:cubicBezTo>
                      <a:pt x="458133" y="298048"/>
                      <a:pt x="473971" y="319166"/>
                      <a:pt x="471332" y="341604"/>
                    </a:cubicBezTo>
                    <a:cubicBezTo>
                      <a:pt x="475291" y="341604"/>
                      <a:pt x="479251" y="341604"/>
                      <a:pt x="481891" y="341604"/>
                    </a:cubicBezTo>
                    <a:cubicBezTo>
                      <a:pt x="483211" y="335004"/>
                      <a:pt x="485850" y="327085"/>
                      <a:pt x="487170" y="319166"/>
                    </a:cubicBezTo>
                    <a:cubicBezTo>
                      <a:pt x="496409" y="352163"/>
                      <a:pt x="525447" y="378560"/>
                      <a:pt x="570322" y="371961"/>
                    </a:cubicBezTo>
                    <a:cubicBezTo>
                      <a:pt x="508288" y="353483"/>
                      <a:pt x="506968" y="283529"/>
                      <a:pt x="506968" y="258452"/>
                    </a:cubicBez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31" name="Freeform: Shape 130">
                <a:extLst>
                  <a:ext uri="{FF2B5EF4-FFF2-40B4-BE49-F238E27FC236}">
                    <a16:creationId xmlns:a16="http://schemas.microsoft.com/office/drawing/2014/main" id="{77F4B553-51BC-49D5-9A9E-BE82E4987A04}"/>
                  </a:ext>
                </a:extLst>
              </p:cNvPr>
              <p:cNvSpPr/>
              <p:nvPr/>
            </p:nvSpPr>
            <p:spPr>
              <a:xfrm>
                <a:off x="4337023" y="3196438"/>
                <a:ext cx="39596" cy="26397"/>
              </a:xfrm>
              <a:custGeom>
                <a:avLst/>
                <a:gdLst>
                  <a:gd name="connsiteX0" fmla="*/ 20458 w 39596"/>
                  <a:gd name="connsiteY0" fmla="*/ 23503 h 26397"/>
                  <a:gd name="connsiteX1" fmla="*/ 29697 w 39596"/>
                  <a:gd name="connsiteY1" fmla="*/ 26142 h 26397"/>
                  <a:gd name="connsiteX2" fmla="*/ 27057 w 39596"/>
                  <a:gd name="connsiteY2" fmla="*/ 15583 h 26397"/>
                  <a:gd name="connsiteX3" fmla="*/ 9899 w 39596"/>
                  <a:gd name="connsiteY3" fmla="*/ 22183 h 26397"/>
                  <a:gd name="connsiteX4" fmla="*/ 20458 w 39596"/>
                  <a:gd name="connsiteY4" fmla="*/ 23503 h 2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96" h="26397">
                    <a:moveTo>
                      <a:pt x="20458" y="23503"/>
                    </a:moveTo>
                    <a:cubicBezTo>
                      <a:pt x="23098" y="23503"/>
                      <a:pt x="27057" y="24822"/>
                      <a:pt x="29697" y="26142"/>
                    </a:cubicBezTo>
                    <a:cubicBezTo>
                      <a:pt x="28377" y="22183"/>
                      <a:pt x="28377" y="18223"/>
                      <a:pt x="27057" y="15583"/>
                    </a:cubicBezTo>
                    <a:cubicBezTo>
                      <a:pt x="24418" y="5024"/>
                      <a:pt x="17818" y="10304"/>
                      <a:pt x="9899" y="22183"/>
                    </a:cubicBezTo>
                    <a:cubicBezTo>
                      <a:pt x="13859" y="22183"/>
                      <a:pt x="17818" y="22183"/>
                      <a:pt x="20458" y="23503"/>
                    </a:cubicBez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32" name="Freeform: Shape 131">
                <a:extLst>
                  <a:ext uri="{FF2B5EF4-FFF2-40B4-BE49-F238E27FC236}">
                    <a16:creationId xmlns:a16="http://schemas.microsoft.com/office/drawing/2014/main" id="{9B09AE21-0D48-4343-9EF3-BAAACB66A226}"/>
                  </a:ext>
                </a:extLst>
              </p:cNvPr>
              <p:cNvSpPr/>
              <p:nvPr/>
            </p:nvSpPr>
            <p:spPr>
              <a:xfrm>
                <a:off x="4285102" y="3178365"/>
                <a:ext cx="145186" cy="290372"/>
              </a:xfrm>
              <a:custGeom>
                <a:avLst/>
                <a:gdLst>
                  <a:gd name="connsiteX0" fmla="*/ 89537 w 145185"/>
                  <a:gd name="connsiteY0" fmla="*/ 48175 h 290371"/>
                  <a:gd name="connsiteX1" fmla="*/ 108016 w 145185"/>
                  <a:gd name="connsiteY1" fmla="*/ 93051 h 290371"/>
                  <a:gd name="connsiteX2" fmla="*/ 100097 w 145185"/>
                  <a:gd name="connsiteY2" fmla="*/ 133967 h 290371"/>
                  <a:gd name="connsiteX3" fmla="*/ 44662 w 145185"/>
                  <a:gd name="connsiteY3" fmla="*/ 176203 h 290371"/>
                  <a:gd name="connsiteX4" fmla="*/ 31463 w 145185"/>
                  <a:gd name="connsiteY4" fmla="*/ 174883 h 290371"/>
                  <a:gd name="connsiteX5" fmla="*/ 12985 w 145185"/>
                  <a:gd name="connsiteY5" fmla="*/ 161684 h 290371"/>
                  <a:gd name="connsiteX6" fmla="*/ 24864 w 145185"/>
                  <a:gd name="connsiteY6" fmla="*/ 281793 h 290371"/>
                  <a:gd name="connsiteX7" fmla="*/ 135733 w 145185"/>
                  <a:gd name="connsiteY7" fmla="*/ 9899 h 290371"/>
                  <a:gd name="connsiteX8" fmla="*/ 89537 w 145185"/>
                  <a:gd name="connsiteY8" fmla="*/ 48175 h 29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85" h="290371">
                    <a:moveTo>
                      <a:pt x="89537" y="48175"/>
                    </a:moveTo>
                    <a:cubicBezTo>
                      <a:pt x="104056" y="57414"/>
                      <a:pt x="111975" y="75893"/>
                      <a:pt x="108016" y="93051"/>
                    </a:cubicBezTo>
                    <a:lnTo>
                      <a:pt x="100097" y="133967"/>
                    </a:lnTo>
                    <a:cubicBezTo>
                      <a:pt x="94817" y="160365"/>
                      <a:pt x="71059" y="177523"/>
                      <a:pt x="44662" y="176203"/>
                    </a:cubicBezTo>
                    <a:lnTo>
                      <a:pt x="31463" y="174883"/>
                    </a:lnTo>
                    <a:cubicBezTo>
                      <a:pt x="23544" y="173563"/>
                      <a:pt x="16945" y="168284"/>
                      <a:pt x="12985" y="161684"/>
                    </a:cubicBezTo>
                    <a:cubicBezTo>
                      <a:pt x="10345" y="180163"/>
                      <a:pt x="3746" y="252756"/>
                      <a:pt x="24864" y="281793"/>
                    </a:cubicBezTo>
                    <a:cubicBezTo>
                      <a:pt x="24864" y="281793"/>
                      <a:pt x="130453" y="211839"/>
                      <a:pt x="135733" y="9899"/>
                    </a:cubicBezTo>
                    <a:lnTo>
                      <a:pt x="89537" y="48175"/>
                    </a:lnTo>
                    <a:close/>
                  </a:path>
                </a:pathLst>
              </a:custGeom>
              <a:solidFill>
                <a:srgbClr val="000000"/>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sp>
            <p:nvSpPr>
              <p:cNvPr id="133" name="Freeform: Shape 132">
                <a:extLst>
                  <a:ext uri="{FF2B5EF4-FFF2-40B4-BE49-F238E27FC236}">
                    <a16:creationId xmlns:a16="http://schemas.microsoft.com/office/drawing/2014/main" id="{349A2DC9-6EC9-405F-9B98-82CE7762876B}"/>
                  </a:ext>
                </a:extLst>
              </p:cNvPr>
              <p:cNvSpPr/>
              <p:nvPr/>
            </p:nvSpPr>
            <p:spPr>
              <a:xfrm>
                <a:off x="4290828" y="3356781"/>
                <a:ext cx="65994" cy="171583"/>
              </a:xfrm>
              <a:custGeom>
                <a:avLst/>
                <a:gdLst>
                  <a:gd name="connsiteX0" fmla="*/ 9899 w 65993"/>
                  <a:gd name="connsiteY0" fmla="*/ 10985 h 171583"/>
                  <a:gd name="connsiteX1" fmla="*/ 9899 w 65993"/>
                  <a:gd name="connsiteY1" fmla="*/ 10985 h 171583"/>
                  <a:gd name="connsiteX2" fmla="*/ 57415 w 65993"/>
                  <a:gd name="connsiteY2" fmla="*/ 42662 h 171583"/>
                  <a:gd name="connsiteX3" fmla="*/ 29697 w 65993"/>
                  <a:gd name="connsiteY3" fmla="*/ 169370 h 171583"/>
                  <a:gd name="connsiteX4" fmla="*/ 9899 w 65993"/>
                  <a:gd name="connsiteY4" fmla="*/ 10985 h 17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3" h="171583">
                    <a:moveTo>
                      <a:pt x="9899" y="10985"/>
                    </a:moveTo>
                    <a:lnTo>
                      <a:pt x="9899" y="10985"/>
                    </a:lnTo>
                    <a:cubicBezTo>
                      <a:pt x="32337" y="5706"/>
                      <a:pt x="54775" y="20224"/>
                      <a:pt x="57415" y="42662"/>
                    </a:cubicBezTo>
                    <a:cubicBezTo>
                      <a:pt x="62694" y="78298"/>
                      <a:pt x="62694" y="129773"/>
                      <a:pt x="29697" y="169370"/>
                    </a:cubicBezTo>
                    <a:cubicBezTo>
                      <a:pt x="41576" y="94137"/>
                      <a:pt x="9899" y="10985"/>
                      <a:pt x="9899" y="10985"/>
                    </a:cubicBezTo>
                    <a:close/>
                  </a:path>
                </a:pathLst>
              </a:custGeom>
              <a:solidFill>
                <a:schemeClr val="accent3"/>
              </a:solidFill>
              <a:ln w="9525" cap="flat">
                <a:noFill/>
                <a:prstDash val="solid"/>
                <a:miter/>
              </a:ln>
            </p:spPr>
            <p:txBody>
              <a:bodyPr rtlCol="0" anchor="ctr"/>
              <a:lstStyle/>
              <a:p>
                <a:pPr defTabSz="685669">
                  <a:defRPr/>
                </a:pPr>
                <a:endParaRPr lang="en-US" sz="1350" kern="0">
                  <a:solidFill>
                    <a:srgbClr val="1A1A1A"/>
                  </a:solidFill>
                  <a:latin typeface="Segoe UI"/>
                </a:endParaRPr>
              </a:p>
            </p:txBody>
          </p:sp>
        </p:grpSp>
      </p:grpSp>
      <p:grpSp>
        <p:nvGrpSpPr>
          <p:cNvPr id="61" name="Data Analyst">
            <a:extLst>
              <a:ext uri="{FF2B5EF4-FFF2-40B4-BE49-F238E27FC236}">
                <a16:creationId xmlns:a16="http://schemas.microsoft.com/office/drawing/2014/main" id="{B6858D36-F19A-45CC-AC7B-0662E48264FB}"/>
              </a:ext>
            </a:extLst>
          </p:cNvPr>
          <p:cNvGrpSpPr/>
          <p:nvPr/>
        </p:nvGrpSpPr>
        <p:grpSpPr>
          <a:xfrm>
            <a:off x="4052579" y="2850662"/>
            <a:ext cx="991512" cy="937781"/>
            <a:chOff x="383826" y="267627"/>
            <a:chExt cx="1322016" cy="1250374"/>
          </a:xfrm>
        </p:grpSpPr>
        <p:sp>
          <p:nvSpPr>
            <p:cNvPr id="65" name="Oval 64">
              <a:extLst>
                <a:ext uri="{FF2B5EF4-FFF2-40B4-BE49-F238E27FC236}">
                  <a16:creationId xmlns:a16="http://schemas.microsoft.com/office/drawing/2014/main" id="{81AFB1D4-5E71-4E6C-8312-F23CFD93C60E}"/>
                </a:ext>
              </a:extLst>
            </p:cNvPr>
            <p:cNvSpPr/>
            <p:nvPr/>
          </p:nvSpPr>
          <p:spPr bwMode="auto">
            <a:xfrm>
              <a:off x="548293" y="310791"/>
              <a:ext cx="1157549" cy="1164046"/>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8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80D758D3-610B-41C7-A3BD-E595D3F45E48}"/>
                </a:ext>
              </a:extLst>
            </p:cNvPr>
            <p:cNvGrpSpPr/>
            <p:nvPr/>
          </p:nvGrpSpPr>
          <p:grpSpPr>
            <a:xfrm>
              <a:off x="383826" y="267627"/>
              <a:ext cx="1280693" cy="1250374"/>
              <a:chOff x="6974041" y="3504374"/>
              <a:chExt cx="2462358" cy="2404065"/>
            </a:xfrm>
          </p:grpSpPr>
          <p:sp>
            <p:nvSpPr>
              <p:cNvPr id="67" name="Freeform: Shape 66">
                <a:extLst>
                  <a:ext uri="{FF2B5EF4-FFF2-40B4-BE49-F238E27FC236}">
                    <a16:creationId xmlns:a16="http://schemas.microsoft.com/office/drawing/2014/main" id="{D2655063-E2AA-407E-959A-F406A4CA0EB4}"/>
                  </a:ext>
                </a:extLst>
              </p:cNvPr>
              <p:cNvSpPr/>
              <p:nvPr/>
            </p:nvSpPr>
            <p:spPr>
              <a:xfrm>
                <a:off x="8326265" y="3715946"/>
                <a:ext cx="1110134" cy="1431137"/>
              </a:xfrm>
              <a:custGeom>
                <a:avLst/>
                <a:gdLst>
                  <a:gd name="connsiteX0" fmla="*/ 774859 w 790575"/>
                  <a:gd name="connsiteY0" fmla="*/ 213596 h 1019175"/>
                  <a:gd name="connsiteX1" fmla="*/ 695801 w 790575"/>
                  <a:gd name="connsiteY1" fmla="*/ 117393 h 1019175"/>
                  <a:gd name="connsiteX2" fmla="*/ 753904 w 790575"/>
                  <a:gd name="connsiteY2" fmla="*/ 46908 h 1019175"/>
                  <a:gd name="connsiteX3" fmla="*/ 752951 w 790575"/>
                  <a:gd name="connsiteY3" fmla="*/ 15476 h 1019175"/>
                  <a:gd name="connsiteX4" fmla="*/ 752951 w 790575"/>
                  <a:gd name="connsiteY4" fmla="*/ 15476 h 1019175"/>
                  <a:gd name="connsiteX5" fmla="*/ 718661 w 790575"/>
                  <a:gd name="connsiteY5" fmla="*/ 12618 h 1019175"/>
                  <a:gd name="connsiteX6" fmla="*/ 591026 w 790575"/>
                  <a:gd name="connsiteY6" fmla="*/ 122156 h 1019175"/>
                  <a:gd name="connsiteX7" fmla="*/ 535781 w 790575"/>
                  <a:gd name="connsiteY7" fmla="*/ 141206 h 1019175"/>
                  <a:gd name="connsiteX8" fmla="*/ 496729 w 790575"/>
                  <a:gd name="connsiteY8" fmla="*/ 185973 h 1019175"/>
                  <a:gd name="connsiteX9" fmla="*/ 457676 w 790575"/>
                  <a:gd name="connsiteY9" fmla="*/ 342183 h 1019175"/>
                  <a:gd name="connsiteX10" fmla="*/ 456724 w 790575"/>
                  <a:gd name="connsiteY10" fmla="*/ 343136 h 1019175"/>
                  <a:gd name="connsiteX11" fmla="*/ 369094 w 790575"/>
                  <a:gd name="connsiteY11" fmla="*/ 740328 h 1019175"/>
                  <a:gd name="connsiteX12" fmla="*/ 34766 w 790575"/>
                  <a:gd name="connsiteY12" fmla="*/ 586023 h 1019175"/>
                  <a:gd name="connsiteX13" fmla="*/ 7144 w 790575"/>
                  <a:gd name="connsiteY13" fmla="*/ 803193 h 1019175"/>
                  <a:gd name="connsiteX14" fmla="*/ 448151 w 790575"/>
                  <a:gd name="connsiteY14" fmla="*/ 1010838 h 1019175"/>
                  <a:gd name="connsiteX15" fmla="*/ 557689 w 790575"/>
                  <a:gd name="connsiteY15" fmla="*/ 941306 h 1019175"/>
                  <a:gd name="connsiteX16" fmla="*/ 588169 w 790575"/>
                  <a:gd name="connsiteY16" fmla="*/ 423146 h 1019175"/>
                  <a:gd name="connsiteX17" fmla="*/ 687229 w 790575"/>
                  <a:gd name="connsiteY17" fmla="*/ 381236 h 1019175"/>
                  <a:gd name="connsiteX18" fmla="*/ 740569 w 790575"/>
                  <a:gd name="connsiteY18" fmla="*/ 339326 h 1019175"/>
                  <a:gd name="connsiteX19" fmla="*/ 776764 w 790575"/>
                  <a:gd name="connsiteY19" fmla="*/ 290748 h 1019175"/>
                  <a:gd name="connsiteX20" fmla="*/ 774859 w 790575"/>
                  <a:gd name="connsiteY20" fmla="*/ 213596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0575" h="1019175">
                    <a:moveTo>
                      <a:pt x="774859" y="213596"/>
                    </a:moveTo>
                    <a:lnTo>
                      <a:pt x="695801" y="117393"/>
                    </a:lnTo>
                    <a:lnTo>
                      <a:pt x="753904" y="46908"/>
                    </a:lnTo>
                    <a:cubicBezTo>
                      <a:pt x="761524" y="37383"/>
                      <a:pt x="761524" y="24048"/>
                      <a:pt x="752951" y="15476"/>
                    </a:cubicBezTo>
                    <a:lnTo>
                      <a:pt x="752951" y="15476"/>
                    </a:lnTo>
                    <a:cubicBezTo>
                      <a:pt x="744379" y="5951"/>
                      <a:pt x="729139" y="4046"/>
                      <a:pt x="718661" y="12618"/>
                    </a:cubicBezTo>
                    <a:lnTo>
                      <a:pt x="591026" y="122156"/>
                    </a:lnTo>
                    <a:lnTo>
                      <a:pt x="535781" y="141206"/>
                    </a:lnTo>
                    <a:cubicBezTo>
                      <a:pt x="515779" y="147873"/>
                      <a:pt x="500539" y="165018"/>
                      <a:pt x="496729" y="185973"/>
                    </a:cubicBezTo>
                    <a:lnTo>
                      <a:pt x="457676" y="342183"/>
                    </a:lnTo>
                    <a:lnTo>
                      <a:pt x="456724" y="343136"/>
                    </a:lnTo>
                    <a:lnTo>
                      <a:pt x="369094" y="740328"/>
                    </a:lnTo>
                    <a:lnTo>
                      <a:pt x="34766" y="586023"/>
                    </a:lnTo>
                    <a:lnTo>
                      <a:pt x="7144" y="803193"/>
                    </a:lnTo>
                    <a:lnTo>
                      <a:pt x="448151" y="1010838"/>
                    </a:lnTo>
                    <a:cubicBezTo>
                      <a:pt x="498634" y="1031793"/>
                      <a:pt x="554831" y="996551"/>
                      <a:pt x="557689" y="941306"/>
                    </a:cubicBezTo>
                    <a:lnTo>
                      <a:pt x="588169" y="423146"/>
                    </a:lnTo>
                    <a:lnTo>
                      <a:pt x="687229" y="381236"/>
                    </a:lnTo>
                    <a:cubicBezTo>
                      <a:pt x="708184" y="372663"/>
                      <a:pt x="727234" y="357423"/>
                      <a:pt x="740569" y="339326"/>
                    </a:cubicBezTo>
                    <a:lnTo>
                      <a:pt x="776764" y="290748"/>
                    </a:lnTo>
                    <a:cubicBezTo>
                      <a:pt x="793909" y="267888"/>
                      <a:pt x="792956" y="235503"/>
                      <a:pt x="774859" y="213596"/>
                    </a:cubicBezTo>
                    <a:close/>
                  </a:path>
                </a:pathLst>
              </a:custGeom>
              <a:solidFill>
                <a:srgbClr val="8E562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68" name="Freeform: Shape 67">
                <a:extLst>
                  <a:ext uri="{FF2B5EF4-FFF2-40B4-BE49-F238E27FC236}">
                    <a16:creationId xmlns:a16="http://schemas.microsoft.com/office/drawing/2014/main" id="{B4607B82-4110-4B39-A269-BE3A0A83F3B1}"/>
                  </a:ext>
                </a:extLst>
              </p:cNvPr>
              <p:cNvSpPr/>
              <p:nvPr/>
            </p:nvSpPr>
            <p:spPr>
              <a:xfrm>
                <a:off x="9091321" y="4023235"/>
                <a:ext cx="294252" cy="227377"/>
              </a:xfrm>
              <a:custGeom>
                <a:avLst/>
                <a:gdLst>
                  <a:gd name="connsiteX0" fmla="*/ 59531 w 209550"/>
                  <a:gd name="connsiteY0" fmla="*/ 7144 h 161925"/>
                  <a:gd name="connsiteX1" fmla="*/ 80486 w 209550"/>
                  <a:gd name="connsiteY1" fmla="*/ 30956 h 161925"/>
                  <a:gd name="connsiteX2" fmla="*/ 113824 w 209550"/>
                  <a:gd name="connsiteY2" fmla="*/ 30956 h 161925"/>
                  <a:gd name="connsiteX3" fmla="*/ 113824 w 209550"/>
                  <a:gd name="connsiteY3" fmla="*/ 30956 h 161925"/>
                  <a:gd name="connsiteX4" fmla="*/ 133826 w 209550"/>
                  <a:gd name="connsiteY4" fmla="*/ 53816 h 161925"/>
                  <a:gd name="connsiteX5" fmla="*/ 168116 w 209550"/>
                  <a:gd name="connsiteY5" fmla="*/ 57626 h 161925"/>
                  <a:gd name="connsiteX6" fmla="*/ 168116 w 209550"/>
                  <a:gd name="connsiteY6" fmla="*/ 57626 h 161925"/>
                  <a:gd name="connsiteX7" fmla="*/ 174784 w 209550"/>
                  <a:gd name="connsiteY7" fmla="*/ 79534 h 161925"/>
                  <a:gd name="connsiteX8" fmla="*/ 194786 w 209550"/>
                  <a:gd name="connsiteY8" fmla="*/ 103346 h 161925"/>
                  <a:gd name="connsiteX9" fmla="*/ 204311 w 209550"/>
                  <a:gd name="connsiteY9" fmla="*/ 108109 h 161925"/>
                  <a:gd name="connsiteX10" fmla="*/ 173831 w 209550"/>
                  <a:gd name="connsiteY10" fmla="*/ 152876 h 161925"/>
                  <a:gd name="connsiteX11" fmla="*/ 168116 w 209550"/>
                  <a:gd name="connsiteY11" fmla="*/ 155734 h 161925"/>
                  <a:gd name="connsiteX12" fmla="*/ 168116 w 209550"/>
                  <a:gd name="connsiteY12" fmla="*/ 155734 h 161925"/>
                  <a:gd name="connsiteX13" fmla="*/ 59531 w 209550"/>
                  <a:gd name="connsiteY13" fmla="*/ 90964 h 161925"/>
                  <a:gd name="connsiteX14" fmla="*/ 59531 w 209550"/>
                  <a:gd name="connsiteY14" fmla="*/ 90964 h 161925"/>
                  <a:gd name="connsiteX15" fmla="*/ 25241 w 209550"/>
                  <a:gd name="connsiteY15" fmla="*/ 86201 h 161925"/>
                  <a:gd name="connsiteX16" fmla="*/ 7144 w 209550"/>
                  <a:gd name="connsiteY16" fmla="*/ 66199 h 161925"/>
                  <a:gd name="connsiteX17" fmla="*/ 59531 w 209550"/>
                  <a:gd name="connsiteY17"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61925">
                    <a:moveTo>
                      <a:pt x="59531" y="7144"/>
                    </a:moveTo>
                    <a:lnTo>
                      <a:pt x="80486" y="30956"/>
                    </a:lnTo>
                    <a:cubicBezTo>
                      <a:pt x="89059" y="40481"/>
                      <a:pt x="104299" y="40481"/>
                      <a:pt x="113824" y="30956"/>
                    </a:cubicBezTo>
                    <a:lnTo>
                      <a:pt x="113824" y="30956"/>
                    </a:lnTo>
                    <a:lnTo>
                      <a:pt x="133826" y="53816"/>
                    </a:lnTo>
                    <a:cubicBezTo>
                      <a:pt x="142399" y="63341"/>
                      <a:pt x="157639" y="65246"/>
                      <a:pt x="168116" y="57626"/>
                    </a:cubicBezTo>
                    <a:lnTo>
                      <a:pt x="168116" y="57626"/>
                    </a:lnTo>
                    <a:lnTo>
                      <a:pt x="174784" y="79534"/>
                    </a:lnTo>
                    <a:cubicBezTo>
                      <a:pt x="177641" y="90011"/>
                      <a:pt x="185261" y="98584"/>
                      <a:pt x="194786" y="103346"/>
                    </a:cubicBezTo>
                    <a:lnTo>
                      <a:pt x="204311" y="108109"/>
                    </a:lnTo>
                    <a:lnTo>
                      <a:pt x="173831" y="152876"/>
                    </a:lnTo>
                    <a:cubicBezTo>
                      <a:pt x="172879" y="154781"/>
                      <a:pt x="170021" y="155734"/>
                      <a:pt x="168116" y="155734"/>
                    </a:cubicBezTo>
                    <a:lnTo>
                      <a:pt x="168116" y="155734"/>
                    </a:lnTo>
                    <a:cubicBezTo>
                      <a:pt x="126206" y="156686"/>
                      <a:pt x="90964" y="117634"/>
                      <a:pt x="59531" y="90964"/>
                    </a:cubicBezTo>
                    <a:lnTo>
                      <a:pt x="59531" y="90964"/>
                    </a:lnTo>
                    <a:cubicBezTo>
                      <a:pt x="48101" y="97631"/>
                      <a:pt x="34766" y="94774"/>
                      <a:pt x="25241" y="86201"/>
                    </a:cubicBezTo>
                    <a:lnTo>
                      <a:pt x="7144" y="66199"/>
                    </a:lnTo>
                    <a:lnTo>
                      <a:pt x="59531" y="7144"/>
                    </a:ln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69" name="Freeform: Shape 68">
                <a:extLst>
                  <a:ext uri="{FF2B5EF4-FFF2-40B4-BE49-F238E27FC236}">
                    <a16:creationId xmlns:a16="http://schemas.microsoft.com/office/drawing/2014/main" id="{85D6A039-55CA-4875-9F6E-5BFD178F5E90}"/>
                  </a:ext>
                </a:extLst>
              </p:cNvPr>
              <p:cNvSpPr/>
              <p:nvPr/>
            </p:nvSpPr>
            <p:spPr>
              <a:xfrm>
                <a:off x="7359067" y="4454196"/>
                <a:ext cx="1364261" cy="1404386"/>
              </a:xfrm>
              <a:custGeom>
                <a:avLst/>
                <a:gdLst>
                  <a:gd name="connsiteX0" fmla="*/ 675925 w 971550"/>
                  <a:gd name="connsiteY0" fmla="*/ 39327 h 1000125"/>
                  <a:gd name="connsiteX1" fmla="*/ 615917 w 971550"/>
                  <a:gd name="connsiteY1" fmla="*/ 23135 h 1000125"/>
                  <a:gd name="connsiteX2" fmla="*/ 559720 w 971550"/>
                  <a:gd name="connsiteY2" fmla="*/ 14563 h 1000125"/>
                  <a:gd name="connsiteX3" fmla="*/ 172052 w 971550"/>
                  <a:gd name="connsiteY3" fmla="*/ 81238 h 1000125"/>
                  <a:gd name="connsiteX4" fmla="*/ 167290 w 971550"/>
                  <a:gd name="connsiteY4" fmla="*/ 84095 h 1000125"/>
                  <a:gd name="connsiteX5" fmla="*/ 93948 w 971550"/>
                  <a:gd name="connsiteY5" fmla="*/ 138388 h 1000125"/>
                  <a:gd name="connsiteX6" fmla="*/ 17747 w 971550"/>
                  <a:gd name="connsiteY6" fmla="*/ 436520 h 1000125"/>
                  <a:gd name="connsiteX7" fmla="*/ 130143 w 971550"/>
                  <a:gd name="connsiteY7" fmla="*/ 860382 h 1000125"/>
                  <a:gd name="connsiteX8" fmla="*/ 333977 w 971550"/>
                  <a:gd name="connsiteY8" fmla="*/ 978493 h 1000125"/>
                  <a:gd name="connsiteX9" fmla="*/ 478758 w 971550"/>
                  <a:gd name="connsiteY9" fmla="*/ 978493 h 1000125"/>
                  <a:gd name="connsiteX10" fmla="*/ 840708 w 971550"/>
                  <a:gd name="connsiteY10" fmla="*/ 769895 h 1000125"/>
                  <a:gd name="connsiteX11" fmla="*/ 820705 w 971550"/>
                  <a:gd name="connsiteY11" fmla="*/ 363178 h 1000125"/>
                  <a:gd name="connsiteX12" fmla="*/ 861663 w 971550"/>
                  <a:gd name="connsiteY12" fmla="*/ 374608 h 1000125"/>
                  <a:gd name="connsiteX13" fmla="*/ 970247 w 971550"/>
                  <a:gd name="connsiteY13" fmla="*/ 157438 h 1000125"/>
                  <a:gd name="connsiteX14" fmla="*/ 675925 w 971550"/>
                  <a:gd name="connsiteY14" fmla="*/ 39327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550" h="1000125">
                    <a:moveTo>
                      <a:pt x="675925" y="39327"/>
                    </a:moveTo>
                    <a:cubicBezTo>
                      <a:pt x="659733" y="32660"/>
                      <a:pt x="639730" y="26945"/>
                      <a:pt x="615917" y="23135"/>
                    </a:cubicBezTo>
                    <a:lnTo>
                      <a:pt x="559720" y="14563"/>
                    </a:lnTo>
                    <a:cubicBezTo>
                      <a:pt x="426370" y="-6392"/>
                      <a:pt x="291115" y="17420"/>
                      <a:pt x="172052" y="81238"/>
                    </a:cubicBezTo>
                    <a:lnTo>
                      <a:pt x="167290" y="84095"/>
                    </a:lnTo>
                    <a:cubicBezTo>
                      <a:pt x="139668" y="99335"/>
                      <a:pt x="114902" y="117433"/>
                      <a:pt x="93948" y="138388"/>
                    </a:cubicBezTo>
                    <a:cubicBezTo>
                      <a:pt x="16795" y="216493"/>
                      <a:pt x="-9875" y="330793"/>
                      <a:pt x="17747" y="436520"/>
                    </a:cubicBezTo>
                    <a:lnTo>
                      <a:pt x="130143" y="860382"/>
                    </a:lnTo>
                    <a:lnTo>
                      <a:pt x="333977" y="978493"/>
                    </a:lnTo>
                    <a:cubicBezTo>
                      <a:pt x="378745" y="1004210"/>
                      <a:pt x="433990" y="1004210"/>
                      <a:pt x="478758" y="978493"/>
                    </a:cubicBezTo>
                    <a:lnTo>
                      <a:pt x="840708" y="769895"/>
                    </a:lnTo>
                    <a:cubicBezTo>
                      <a:pt x="846423" y="650832"/>
                      <a:pt x="847375" y="487003"/>
                      <a:pt x="820705" y="363178"/>
                    </a:cubicBezTo>
                    <a:lnTo>
                      <a:pt x="861663" y="374608"/>
                    </a:lnTo>
                    <a:cubicBezTo>
                      <a:pt x="861663" y="374608"/>
                      <a:pt x="954055" y="306028"/>
                      <a:pt x="970247" y="157438"/>
                    </a:cubicBezTo>
                    <a:cubicBezTo>
                      <a:pt x="857853" y="104098"/>
                      <a:pt x="735933" y="59330"/>
                      <a:pt x="675925" y="39327"/>
                    </a:cubicBezTo>
                    <a:close/>
                  </a:path>
                </a:pathLst>
              </a:custGeom>
              <a:solidFill>
                <a:srgbClr val="0078D7"/>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0" name="Freeform: Shape 69">
                <a:extLst>
                  <a:ext uri="{FF2B5EF4-FFF2-40B4-BE49-F238E27FC236}">
                    <a16:creationId xmlns:a16="http://schemas.microsoft.com/office/drawing/2014/main" id="{94619BE6-FCBE-49FB-A63F-F4BD12AD3408}"/>
                  </a:ext>
                </a:extLst>
              </p:cNvPr>
              <p:cNvSpPr/>
              <p:nvPr/>
            </p:nvSpPr>
            <p:spPr>
              <a:xfrm>
                <a:off x="6974041" y="3714940"/>
                <a:ext cx="1899265" cy="2153392"/>
              </a:xfrm>
              <a:custGeom>
                <a:avLst/>
                <a:gdLst>
                  <a:gd name="connsiteX0" fmla="*/ 7144 w 1352550"/>
                  <a:gd name="connsiteY0" fmla="*/ 436245 h 1533525"/>
                  <a:gd name="connsiteX1" fmla="*/ 7144 w 1352550"/>
                  <a:gd name="connsiteY1" fmla="*/ 1103948 h 1533525"/>
                  <a:gd name="connsiteX2" fmla="*/ 54769 w 1352550"/>
                  <a:gd name="connsiteY2" fmla="*/ 1186815 h 1533525"/>
                  <a:gd name="connsiteX3" fmla="*/ 632936 w 1352550"/>
                  <a:gd name="connsiteY3" fmla="*/ 1520190 h 1533525"/>
                  <a:gd name="connsiteX4" fmla="*/ 728186 w 1352550"/>
                  <a:gd name="connsiteY4" fmla="*/ 1520190 h 1533525"/>
                  <a:gd name="connsiteX5" fmla="*/ 1306354 w 1352550"/>
                  <a:gd name="connsiteY5" fmla="*/ 1186815 h 1533525"/>
                  <a:gd name="connsiteX6" fmla="*/ 1353979 w 1352550"/>
                  <a:gd name="connsiteY6" fmla="*/ 1103948 h 1533525"/>
                  <a:gd name="connsiteX7" fmla="*/ 1353979 w 1352550"/>
                  <a:gd name="connsiteY7" fmla="*/ 436245 h 1533525"/>
                  <a:gd name="connsiteX8" fmla="*/ 1306354 w 1352550"/>
                  <a:gd name="connsiteY8" fmla="*/ 353378 h 1533525"/>
                  <a:gd name="connsiteX9" fmla="*/ 728186 w 1352550"/>
                  <a:gd name="connsiteY9" fmla="*/ 20002 h 1533525"/>
                  <a:gd name="connsiteX10" fmla="*/ 632936 w 1352550"/>
                  <a:gd name="connsiteY10" fmla="*/ 20002 h 1533525"/>
                  <a:gd name="connsiteX11" fmla="*/ 54769 w 1352550"/>
                  <a:gd name="connsiteY11" fmla="*/ 353378 h 1533525"/>
                  <a:gd name="connsiteX12" fmla="*/ 7144 w 1352550"/>
                  <a:gd name="connsiteY12" fmla="*/ 436245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2550" h="1533525">
                    <a:moveTo>
                      <a:pt x="7144" y="436245"/>
                    </a:moveTo>
                    <a:lnTo>
                      <a:pt x="7144" y="1103948"/>
                    </a:lnTo>
                    <a:cubicBezTo>
                      <a:pt x="7144" y="1138238"/>
                      <a:pt x="25241" y="1169670"/>
                      <a:pt x="54769" y="1186815"/>
                    </a:cubicBezTo>
                    <a:lnTo>
                      <a:pt x="632936" y="1520190"/>
                    </a:lnTo>
                    <a:cubicBezTo>
                      <a:pt x="662464" y="1537335"/>
                      <a:pt x="698659" y="1537335"/>
                      <a:pt x="728186" y="1520190"/>
                    </a:cubicBezTo>
                    <a:lnTo>
                      <a:pt x="1306354" y="1186815"/>
                    </a:lnTo>
                    <a:cubicBezTo>
                      <a:pt x="1335881" y="1169670"/>
                      <a:pt x="1353979" y="1138238"/>
                      <a:pt x="1353979" y="1103948"/>
                    </a:cubicBezTo>
                    <a:lnTo>
                      <a:pt x="1353979" y="436245"/>
                    </a:lnTo>
                    <a:cubicBezTo>
                      <a:pt x="1353979" y="401955"/>
                      <a:pt x="1335881" y="370523"/>
                      <a:pt x="1306354" y="353378"/>
                    </a:cubicBezTo>
                    <a:lnTo>
                      <a:pt x="728186" y="20002"/>
                    </a:lnTo>
                    <a:cubicBezTo>
                      <a:pt x="698659" y="2858"/>
                      <a:pt x="662464" y="2858"/>
                      <a:pt x="632936" y="20002"/>
                    </a:cubicBezTo>
                    <a:lnTo>
                      <a:pt x="54769" y="353378"/>
                    </a:lnTo>
                    <a:cubicBezTo>
                      <a:pt x="25241" y="370523"/>
                      <a:pt x="7144" y="401955"/>
                      <a:pt x="7144" y="436245"/>
                    </a:cubicBezTo>
                    <a:close/>
                  </a:path>
                </a:pathLst>
              </a:custGeom>
              <a:no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1" name="Freeform: Shape 70">
                <a:extLst>
                  <a:ext uri="{FF2B5EF4-FFF2-40B4-BE49-F238E27FC236}">
                    <a16:creationId xmlns:a16="http://schemas.microsoft.com/office/drawing/2014/main" id="{3F7F3CD9-396E-4BD0-A5A2-74C2034A99A8}"/>
                  </a:ext>
                </a:extLst>
              </p:cNvPr>
              <p:cNvSpPr/>
              <p:nvPr/>
            </p:nvSpPr>
            <p:spPr>
              <a:xfrm>
                <a:off x="7765847" y="4247937"/>
                <a:ext cx="508254" cy="454754"/>
              </a:xfrm>
              <a:custGeom>
                <a:avLst/>
                <a:gdLst>
                  <a:gd name="connsiteX0" fmla="*/ 84296 w 361950"/>
                  <a:gd name="connsiteY0" fmla="*/ 7144 h 323850"/>
                  <a:gd name="connsiteX1" fmla="*/ 67151 w 361950"/>
                  <a:gd name="connsiteY1" fmla="*/ 103346 h 323850"/>
                  <a:gd name="connsiteX2" fmla="*/ 37624 w 361950"/>
                  <a:gd name="connsiteY2" fmla="*/ 154781 h 323850"/>
                  <a:gd name="connsiteX3" fmla="*/ 7144 w 361950"/>
                  <a:gd name="connsiteY3" fmla="*/ 180499 h 323850"/>
                  <a:gd name="connsiteX4" fmla="*/ 240506 w 361950"/>
                  <a:gd name="connsiteY4" fmla="*/ 325279 h 323850"/>
                  <a:gd name="connsiteX5" fmla="*/ 355759 w 361950"/>
                  <a:gd name="connsiteY5" fmla="*/ 176689 h 323850"/>
                  <a:gd name="connsiteX6" fmla="*/ 355759 w 361950"/>
                  <a:gd name="connsiteY6" fmla="*/ 176689 h 323850"/>
                  <a:gd name="connsiteX7" fmla="*/ 305276 w 361950"/>
                  <a:gd name="connsiteY7" fmla="*/ 104299 h 323850"/>
                  <a:gd name="connsiteX8" fmla="*/ 295751 w 361950"/>
                  <a:gd name="connsiteY8" fmla="*/ 16669 h 323850"/>
                  <a:gd name="connsiteX9" fmla="*/ 84296 w 361950"/>
                  <a:gd name="connsiteY9"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323850">
                    <a:moveTo>
                      <a:pt x="84296" y="7144"/>
                    </a:moveTo>
                    <a:lnTo>
                      <a:pt x="67151" y="103346"/>
                    </a:lnTo>
                    <a:cubicBezTo>
                      <a:pt x="63341" y="123349"/>
                      <a:pt x="52864" y="141446"/>
                      <a:pt x="37624" y="154781"/>
                    </a:cubicBezTo>
                    <a:lnTo>
                      <a:pt x="7144" y="180499"/>
                    </a:lnTo>
                    <a:lnTo>
                      <a:pt x="240506" y="325279"/>
                    </a:lnTo>
                    <a:lnTo>
                      <a:pt x="355759" y="176689"/>
                    </a:lnTo>
                    <a:lnTo>
                      <a:pt x="355759" y="176689"/>
                    </a:lnTo>
                    <a:cubicBezTo>
                      <a:pt x="327184" y="162401"/>
                      <a:pt x="309086" y="135731"/>
                      <a:pt x="305276" y="104299"/>
                    </a:cubicBezTo>
                    <a:lnTo>
                      <a:pt x="295751" y="16669"/>
                    </a:lnTo>
                    <a:lnTo>
                      <a:pt x="84296" y="7144"/>
                    </a:ln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2" name="Freeform: Shape 71">
                <a:extLst>
                  <a:ext uri="{FF2B5EF4-FFF2-40B4-BE49-F238E27FC236}">
                    <a16:creationId xmlns:a16="http://schemas.microsoft.com/office/drawing/2014/main" id="{3FC19604-EA4D-4889-B420-2D80AB370DF7}"/>
                  </a:ext>
                </a:extLst>
              </p:cNvPr>
              <p:cNvSpPr/>
              <p:nvPr/>
            </p:nvSpPr>
            <p:spPr>
              <a:xfrm>
                <a:off x="7765847" y="4247937"/>
                <a:ext cx="428003" cy="321003"/>
              </a:xfrm>
              <a:custGeom>
                <a:avLst/>
                <a:gdLst>
                  <a:gd name="connsiteX0" fmla="*/ 37624 w 304800"/>
                  <a:gd name="connsiteY0" fmla="*/ 154781 h 228600"/>
                  <a:gd name="connsiteX1" fmla="*/ 7144 w 304800"/>
                  <a:gd name="connsiteY1" fmla="*/ 180499 h 228600"/>
                  <a:gd name="connsiteX2" fmla="*/ 81439 w 304800"/>
                  <a:gd name="connsiteY2" fmla="*/ 227171 h 228600"/>
                  <a:gd name="connsiteX3" fmla="*/ 300514 w 304800"/>
                  <a:gd name="connsiteY3" fmla="*/ 64294 h 228600"/>
                  <a:gd name="connsiteX4" fmla="*/ 300514 w 304800"/>
                  <a:gd name="connsiteY4" fmla="*/ 64294 h 228600"/>
                  <a:gd name="connsiteX5" fmla="*/ 83344 w 304800"/>
                  <a:gd name="connsiteY5" fmla="*/ 7144 h 228600"/>
                  <a:gd name="connsiteX6" fmla="*/ 66199 w 304800"/>
                  <a:gd name="connsiteY6" fmla="*/ 103346 h 228600"/>
                  <a:gd name="connsiteX7" fmla="*/ 37624 w 304800"/>
                  <a:gd name="connsiteY7" fmla="*/ 154781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228600">
                    <a:moveTo>
                      <a:pt x="37624" y="154781"/>
                    </a:moveTo>
                    <a:lnTo>
                      <a:pt x="7144" y="180499"/>
                    </a:lnTo>
                    <a:lnTo>
                      <a:pt x="81439" y="227171"/>
                    </a:lnTo>
                    <a:cubicBezTo>
                      <a:pt x="213836" y="214789"/>
                      <a:pt x="300514" y="64294"/>
                      <a:pt x="300514" y="64294"/>
                    </a:cubicBezTo>
                    <a:lnTo>
                      <a:pt x="300514" y="64294"/>
                    </a:lnTo>
                    <a:lnTo>
                      <a:pt x="83344" y="7144"/>
                    </a:lnTo>
                    <a:lnTo>
                      <a:pt x="66199" y="103346"/>
                    </a:lnTo>
                    <a:cubicBezTo>
                      <a:pt x="63341" y="123349"/>
                      <a:pt x="53816" y="141446"/>
                      <a:pt x="37624" y="154781"/>
                    </a:cubicBezTo>
                    <a:close/>
                  </a:path>
                </a:pathLst>
              </a:custGeom>
              <a:solidFill>
                <a:srgbClr val="8E562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3" name="Freeform: Shape 72">
                <a:extLst>
                  <a:ext uri="{FF2B5EF4-FFF2-40B4-BE49-F238E27FC236}">
                    <a16:creationId xmlns:a16="http://schemas.microsoft.com/office/drawing/2014/main" id="{28AA6212-92A5-4B06-9251-E1DAAF2C6688}"/>
                  </a:ext>
                </a:extLst>
              </p:cNvPr>
              <p:cNvSpPr/>
              <p:nvPr/>
            </p:nvSpPr>
            <p:spPr>
              <a:xfrm>
                <a:off x="7765847" y="4247937"/>
                <a:ext cx="508254" cy="454754"/>
              </a:xfrm>
              <a:custGeom>
                <a:avLst/>
                <a:gdLst>
                  <a:gd name="connsiteX0" fmla="*/ 84296 w 361950"/>
                  <a:gd name="connsiteY0" fmla="*/ 7144 h 323850"/>
                  <a:gd name="connsiteX1" fmla="*/ 67151 w 361950"/>
                  <a:gd name="connsiteY1" fmla="*/ 103346 h 323850"/>
                  <a:gd name="connsiteX2" fmla="*/ 37624 w 361950"/>
                  <a:gd name="connsiteY2" fmla="*/ 154781 h 323850"/>
                  <a:gd name="connsiteX3" fmla="*/ 7144 w 361950"/>
                  <a:gd name="connsiteY3" fmla="*/ 180499 h 323850"/>
                  <a:gd name="connsiteX4" fmla="*/ 240506 w 361950"/>
                  <a:gd name="connsiteY4" fmla="*/ 325279 h 323850"/>
                  <a:gd name="connsiteX5" fmla="*/ 355759 w 361950"/>
                  <a:gd name="connsiteY5" fmla="*/ 176689 h 323850"/>
                  <a:gd name="connsiteX6" fmla="*/ 355759 w 361950"/>
                  <a:gd name="connsiteY6" fmla="*/ 176689 h 323850"/>
                  <a:gd name="connsiteX7" fmla="*/ 305276 w 361950"/>
                  <a:gd name="connsiteY7" fmla="*/ 104299 h 323850"/>
                  <a:gd name="connsiteX8" fmla="*/ 295751 w 361950"/>
                  <a:gd name="connsiteY8" fmla="*/ 16669 h 323850"/>
                  <a:gd name="connsiteX9" fmla="*/ 84296 w 361950"/>
                  <a:gd name="connsiteY9"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323850">
                    <a:moveTo>
                      <a:pt x="84296" y="7144"/>
                    </a:moveTo>
                    <a:lnTo>
                      <a:pt x="67151" y="103346"/>
                    </a:lnTo>
                    <a:cubicBezTo>
                      <a:pt x="63341" y="123349"/>
                      <a:pt x="52864" y="141446"/>
                      <a:pt x="37624" y="154781"/>
                    </a:cubicBezTo>
                    <a:lnTo>
                      <a:pt x="7144" y="180499"/>
                    </a:lnTo>
                    <a:lnTo>
                      <a:pt x="240506" y="325279"/>
                    </a:lnTo>
                    <a:lnTo>
                      <a:pt x="355759" y="176689"/>
                    </a:lnTo>
                    <a:lnTo>
                      <a:pt x="355759" y="176689"/>
                    </a:lnTo>
                    <a:cubicBezTo>
                      <a:pt x="327184" y="162401"/>
                      <a:pt x="309086" y="135731"/>
                      <a:pt x="305276" y="104299"/>
                    </a:cubicBezTo>
                    <a:lnTo>
                      <a:pt x="295751" y="16669"/>
                    </a:lnTo>
                    <a:lnTo>
                      <a:pt x="84296" y="7144"/>
                    </a:lnTo>
                    <a:close/>
                  </a:path>
                </a:pathLst>
              </a:custGeom>
              <a:no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4" name="Freeform: Shape 73">
                <a:extLst>
                  <a:ext uri="{FF2B5EF4-FFF2-40B4-BE49-F238E27FC236}">
                    <a16:creationId xmlns:a16="http://schemas.microsoft.com/office/drawing/2014/main" id="{1BB1D9B9-B1BF-417C-879D-FA279C79B708}"/>
                  </a:ext>
                </a:extLst>
              </p:cNvPr>
              <p:cNvSpPr/>
              <p:nvPr/>
            </p:nvSpPr>
            <p:spPr>
              <a:xfrm>
                <a:off x="7551719" y="3507180"/>
                <a:ext cx="829257" cy="922882"/>
              </a:xfrm>
              <a:custGeom>
                <a:avLst/>
                <a:gdLst>
                  <a:gd name="connsiteX0" fmla="*/ 585402 w 590550"/>
                  <a:gd name="connsiteY0" fmla="*/ 414655 h 657225"/>
                  <a:gd name="connsiteX1" fmla="*/ 573971 w 590550"/>
                  <a:gd name="connsiteY1" fmla="*/ 262255 h 657225"/>
                  <a:gd name="connsiteX2" fmla="*/ 277744 w 590550"/>
                  <a:gd name="connsiteY2" fmla="*/ 7937 h 657225"/>
                  <a:gd name="connsiteX3" fmla="*/ 277744 w 590550"/>
                  <a:gd name="connsiteY3" fmla="*/ 7937 h 657225"/>
                  <a:gd name="connsiteX4" fmla="*/ 23427 w 590550"/>
                  <a:gd name="connsiteY4" fmla="*/ 268922 h 657225"/>
                  <a:gd name="connsiteX5" fmla="*/ 7234 w 590550"/>
                  <a:gd name="connsiteY5" fmla="*/ 305117 h 657225"/>
                  <a:gd name="connsiteX6" fmla="*/ 10091 w 590550"/>
                  <a:gd name="connsiteY6" fmla="*/ 347027 h 657225"/>
                  <a:gd name="connsiteX7" fmla="*/ 29141 w 590550"/>
                  <a:gd name="connsiteY7" fmla="*/ 387985 h 657225"/>
                  <a:gd name="connsiteX8" fmla="*/ 30094 w 590550"/>
                  <a:gd name="connsiteY8" fmla="*/ 395605 h 657225"/>
                  <a:gd name="connsiteX9" fmla="*/ 326321 w 590550"/>
                  <a:gd name="connsiteY9" fmla="*/ 649922 h 657225"/>
                  <a:gd name="connsiteX10" fmla="*/ 387281 w 590550"/>
                  <a:gd name="connsiteY10" fmla="*/ 645160 h 657225"/>
                  <a:gd name="connsiteX11" fmla="*/ 585402 w 590550"/>
                  <a:gd name="connsiteY11" fmla="*/ 414655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550" h="657225">
                    <a:moveTo>
                      <a:pt x="585402" y="414655"/>
                    </a:moveTo>
                    <a:lnTo>
                      <a:pt x="573971" y="262255"/>
                    </a:lnTo>
                    <a:cubicBezTo>
                      <a:pt x="562542" y="109855"/>
                      <a:pt x="430144" y="-3493"/>
                      <a:pt x="277744" y="7937"/>
                    </a:cubicBezTo>
                    <a:lnTo>
                      <a:pt x="277744" y="7937"/>
                    </a:lnTo>
                    <a:cubicBezTo>
                      <a:pt x="137727" y="18415"/>
                      <a:pt x="30094" y="131762"/>
                      <a:pt x="23427" y="268922"/>
                    </a:cubicBezTo>
                    <a:cubicBezTo>
                      <a:pt x="12949" y="277495"/>
                      <a:pt x="6281" y="290830"/>
                      <a:pt x="7234" y="305117"/>
                    </a:cubicBezTo>
                    <a:lnTo>
                      <a:pt x="10091" y="347027"/>
                    </a:lnTo>
                    <a:cubicBezTo>
                      <a:pt x="11044" y="363220"/>
                      <a:pt x="18664" y="377507"/>
                      <a:pt x="29141" y="387985"/>
                    </a:cubicBezTo>
                    <a:lnTo>
                      <a:pt x="30094" y="395605"/>
                    </a:lnTo>
                    <a:cubicBezTo>
                      <a:pt x="41524" y="548005"/>
                      <a:pt x="173922" y="661352"/>
                      <a:pt x="326321" y="649922"/>
                    </a:cubicBezTo>
                    <a:lnTo>
                      <a:pt x="387281" y="645160"/>
                    </a:lnTo>
                    <a:cubicBezTo>
                      <a:pt x="505392" y="636587"/>
                      <a:pt x="593974" y="532765"/>
                      <a:pt x="585402" y="414655"/>
                    </a:cubicBezTo>
                    <a:close/>
                  </a:path>
                </a:pathLst>
              </a:custGeom>
              <a:solidFill>
                <a:srgbClr val="8E562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5" name="Freeform: Shape 74">
                <a:extLst>
                  <a:ext uri="{FF2B5EF4-FFF2-40B4-BE49-F238E27FC236}">
                    <a16:creationId xmlns:a16="http://schemas.microsoft.com/office/drawing/2014/main" id="{A61E8C2A-55CC-4CE7-9226-251DF04796EB}"/>
                  </a:ext>
                </a:extLst>
              </p:cNvPr>
              <p:cNvSpPr/>
              <p:nvPr/>
            </p:nvSpPr>
            <p:spPr>
              <a:xfrm>
                <a:off x="8080163" y="3787424"/>
                <a:ext cx="294252" cy="628630"/>
              </a:xfrm>
              <a:custGeom>
                <a:avLst/>
                <a:gdLst>
                  <a:gd name="connsiteX0" fmla="*/ 26194 w 209550"/>
                  <a:gd name="connsiteY0" fmla="*/ 435109 h 447675"/>
                  <a:gd name="connsiteX1" fmla="*/ 7144 w 209550"/>
                  <a:gd name="connsiteY1" fmla="*/ 445586 h 447675"/>
                  <a:gd name="connsiteX2" fmla="*/ 10954 w 209550"/>
                  <a:gd name="connsiteY2" fmla="*/ 445586 h 447675"/>
                  <a:gd name="connsiteX3" fmla="*/ 209074 w 209550"/>
                  <a:gd name="connsiteY3" fmla="*/ 215081 h 447675"/>
                  <a:gd name="connsiteX4" fmla="*/ 197644 w 209550"/>
                  <a:gd name="connsiteY4" fmla="*/ 62681 h 447675"/>
                  <a:gd name="connsiteX5" fmla="*/ 190976 w 209550"/>
                  <a:gd name="connsiteY5" fmla="*/ 21723 h 447675"/>
                  <a:gd name="connsiteX6" fmla="*/ 183356 w 209550"/>
                  <a:gd name="connsiteY6" fmla="*/ 18866 h 447675"/>
                  <a:gd name="connsiteX7" fmla="*/ 53816 w 209550"/>
                  <a:gd name="connsiteY7" fmla="*/ 27438 h 447675"/>
                  <a:gd name="connsiteX8" fmla="*/ 48101 w 209550"/>
                  <a:gd name="connsiteY8" fmla="*/ 29343 h 447675"/>
                  <a:gd name="connsiteX9" fmla="*/ 42386 w 209550"/>
                  <a:gd name="connsiteY9" fmla="*/ 72206 h 447675"/>
                  <a:gd name="connsiteX10" fmla="*/ 83344 w 209550"/>
                  <a:gd name="connsiteY10" fmla="*/ 115068 h 447675"/>
                  <a:gd name="connsiteX11" fmla="*/ 70009 w 209550"/>
                  <a:gd name="connsiteY11" fmla="*/ 181743 h 447675"/>
                  <a:gd name="connsiteX12" fmla="*/ 43339 w 209550"/>
                  <a:gd name="connsiteY12" fmla="*/ 193174 h 447675"/>
                  <a:gd name="connsiteX13" fmla="*/ 76676 w 209550"/>
                  <a:gd name="connsiteY13" fmla="*/ 293186 h 447675"/>
                  <a:gd name="connsiteX14" fmla="*/ 79534 w 209550"/>
                  <a:gd name="connsiteY14" fmla="*/ 335096 h 447675"/>
                  <a:gd name="connsiteX15" fmla="*/ 26194 w 209550"/>
                  <a:gd name="connsiteY15" fmla="*/ 43510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550" h="447675">
                    <a:moveTo>
                      <a:pt x="26194" y="435109"/>
                    </a:moveTo>
                    <a:lnTo>
                      <a:pt x="7144" y="445586"/>
                    </a:lnTo>
                    <a:lnTo>
                      <a:pt x="10954" y="445586"/>
                    </a:lnTo>
                    <a:cubicBezTo>
                      <a:pt x="129064" y="437013"/>
                      <a:pt x="217646" y="333191"/>
                      <a:pt x="209074" y="215081"/>
                    </a:cubicBezTo>
                    <a:lnTo>
                      <a:pt x="197644" y="62681"/>
                    </a:lnTo>
                    <a:cubicBezTo>
                      <a:pt x="196691" y="48393"/>
                      <a:pt x="193834" y="35058"/>
                      <a:pt x="190976" y="21723"/>
                    </a:cubicBezTo>
                    <a:lnTo>
                      <a:pt x="183356" y="18866"/>
                    </a:lnTo>
                    <a:cubicBezTo>
                      <a:pt x="141446" y="768"/>
                      <a:pt x="93821" y="3626"/>
                      <a:pt x="53816" y="27438"/>
                    </a:cubicBezTo>
                    <a:lnTo>
                      <a:pt x="48101" y="29343"/>
                    </a:lnTo>
                    <a:cubicBezTo>
                      <a:pt x="32861" y="38868"/>
                      <a:pt x="30004" y="59823"/>
                      <a:pt x="42386" y="72206"/>
                    </a:cubicBezTo>
                    <a:lnTo>
                      <a:pt x="83344" y="115068"/>
                    </a:lnTo>
                    <a:cubicBezTo>
                      <a:pt x="103346" y="136024"/>
                      <a:pt x="96679" y="170313"/>
                      <a:pt x="70009" y="181743"/>
                    </a:cubicBezTo>
                    <a:lnTo>
                      <a:pt x="43339" y="193174"/>
                    </a:lnTo>
                    <a:lnTo>
                      <a:pt x="76676" y="293186"/>
                    </a:lnTo>
                    <a:lnTo>
                      <a:pt x="79534" y="335096"/>
                    </a:lnTo>
                    <a:cubicBezTo>
                      <a:pt x="82391" y="376054"/>
                      <a:pt x="61436" y="415106"/>
                      <a:pt x="26194" y="435109"/>
                    </a:cubicBez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6" name="Freeform: Shape 75">
                <a:extLst>
                  <a:ext uri="{FF2B5EF4-FFF2-40B4-BE49-F238E27FC236}">
                    <a16:creationId xmlns:a16="http://schemas.microsoft.com/office/drawing/2014/main" id="{D349E570-14BF-440C-9A3A-215337C87520}"/>
                  </a:ext>
                </a:extLst>
              </p:cNvPr>
              <p:cNvSpPr/>
              <p:nvPr/>
            </p:nvSpPr>
            <p:spPr>
              <a:xfrm>
                <a:off x="7573478" y="3507188"/>
                <a:ext cx="802506" cy="963008"/>
              </a:xfrm>
              <a:custGeom>
                <a:avLst/>
                <a:gdLst>
                  <a:gd name="connsiteX0" fmla="*/ 376549 w 571500"/>
                  <a:gd name="connsiteY0" fmla="*/ 685159 h 685800"/>
                  <a:gd name="connsiteX1" fmla="*/ 14599 w 571500"/>
                  <a:gd name="connsiteY1" fmla="*/ 395599 h 685800"/>
                  <a:gd name="connsiteX2" fmla="*/ 7932 w 571500"/>
                  <a:gd name="connsiteY2" fmla="*/ 304159 h 685800"/>
                  <a:gd name="connsiteX3" fmla="*/ 262249 w 571500"/>
                  <a:gd name="connsiteY3" fmla="*/ 7932 h 685800"/>
                  <a:gd name="connsiteX4" fmla="*/ 262249 w 571500"/>
                  <a:gd name="connsiteY4" fmla="*/ 7932 h 685800"/>
                  <a:gd name="connsiteX5" fmla="*/ 558477 w 571500"/>
                  <a:gd name="connsiteY5" fmla="*/ 262249 h 685800"/>
                  <a:gd name="connsiteX6" fmla="*/ 569907 w 571500"/>
                  <a:gd name="connsiteY6" fmla="*/ 414649 h 685800"/>
                  <a:gd name="connsiteX7" fmla="*/ 376549 w 571500"/>
                  <a:gd name="connsiteY7" fmla="*/ 68515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85800">
                    <a:moveTo>
                      <a:pt x="376549" y="685159"/>
                    </a:moveTo>
                    <a:cubicBezTo>
                      <a:pt x="233674" y="700399"/>
                      <a:pt x="25077" y="580384"/>
                      <a:pt x="14599" y="395599"/>
                    </a:cubicBezTo>
                    <a:lnTo>
                      <a:pt x="7932" y="304159"/>
                    </a:lnTo>
                    <a:cubicBezTo>
                      <a:pt x="-3498" y="151759"/>
                      <a:pt x="110802" y="19362"/>
                      <a:pt x="262249" y="7932"/>
                    </a:cubicBezTo>
                    <a:lnTo>
                      <a:pt x="262249" y="7932"/>
                    </a:lnTo>
                    <a:cubicBezTo>
                      <a:pt x="414649" y="-3498"/>
                      <a:pt x="547047" y="110802"/>
                      <a:pt x="558477" y="262249"/>
                    </a:cubicBezTo>
                    <a:lnTo>
                      <a:pt x="569907" y="414649"/>
                    </a:lnTo>
                    <a:cubicBezTo>
                      <a:pt x="578479" y="532759"/>
                      <a:pt x="568954" y="664204"/>
                      <a:pt x="376549" y="685159"/>
                    </a:cubicBezTo>
                    <a:close/>
                  </a:path>
                </a:pathLst>
              </a:custGeom>
              <a:no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7" name="Freeform: Shape 76">
                <a:extLst>
                  <a:ext uri="{FF2B5EF4-FFF2-40B4-BE49-F238E27FC236}">
                    <a16:creationId xmlns:a16="http://schemas.microsoft.com/office/drawing/2014/main" id="{738EDB08-91D5-4C10-AE98-DCDE2A108EE0}"/>
                  </a:ext>
                </a:extLst>
              </p:cNvPr>
              <p:cNvSpPr/>
              <p:nvPr/>
            </p:nvSpPr>
            <p:spPr>
              <a:xfrm>
                <a:off x="7871511" y="3870759"/>
                <a:ext cx="80251" cy="80251"/>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1" y="56674"/>
                      <a:pt x="7144" y="45586"/>
                      <a:pt x="7144" y="31909"/>
                    </a:cubicBezTo>
                    <a:cubicBezTo>
                      <a:pt x="7144" y="18231"/>
                      <a:pt x="18232" y="7144"/>
                      <a:pt x="31909" y="7144"/>
                    </a:cubicBezTo>
                    <a:cubicBezTo>
                      <a:pt x="45586" y="7144"/>
                      <a:pt x="56674" y="18231"/>
                      <a:pt x="56674" y="31909"/>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8" name="Freeform: Shape 77">
                <a:extLst>
                  <a:ext uri="{FF2B5EF4-FFF2-40B4-BE49-F238E27FC236}">
                    <a16:creationId xmlns:a16="http://schemas.microsoft.com/office/drawing/2014/main" id="{68ED496B-0C14-499E-8188-010F33025F2C}"/>
                  </a:ext>
                </a:extLst>
              </p:cNvPr>
              <p:cNvSpPr/>
              <p:nvPr/>
            </p:nvSpPr>
            <p:spPr>
              <a:xfrm>
                <a:off x="7574584" y="3504374"/>
                <a:ext cx="802506" cy="922882"/>
              </a:xfrm>
              <a:custGeom>
                <a:avLst/>
                <a:gdLst>
                  <a:gd name="connsiteX0" fmla="*/ 569119 w 571500"/>
                  <a:gd name="connsiteY0" fmla="*/ 416653 h 657225"/>
                  <a:gd name="connsiteX1" fmla="*/ 568166 w 571500"/>
                  <a:gd name="connsiteY1" fmla="*/ 408080 h 657225"/>
                  <a:gd name="connsiteX2" fmla="*/ 495776 w 571500"/>
                  <a:gd name="connsiteY2" fmla="*/ 471898 h 657225"/>
                  <a:gd name="connsiteX3" fmla="*/ 487204 w 571500"/>
                  <a:gd name="connsiteY3" fmla="*/ 455705 h 657225"/>
                  <a:gd name="connsiteX4" fmla="*/ 400526 w 571500"/>
                  <a:gd name="connsiteY4" fmla="*/ 408080 h 657225"/>
                  <a:gd name="connsiteX5" fmla="*/ 370046 w 571500"/>
                  <a:gd name="connsiteY5" fmla="*/ 409985 h 657225"/>
                  <a:gd name="connsiteX6" fmla="*/ 297656 w 571500"/>
                  <a:gd name="connsiteY6" fmla="*/ 456658 h 657225"/>
                  <a:gd name="connsiteX7" fmla="*/ 284321 w 571500"/>
                  <a:gd name="connsiteY7" fmla="*/ 480470 h 657225"/>
                  <a:gd name="connsiteX8" fmla="*/ 190976 w 571500"/>
                  <a:gd name="connsiteY8" fmla="*/ 458563 h 657225"/>
                  <a:gd name="connsiteX9" fmla="*/ 110014 w 571500"/>
                  <a:gd name="connsiteY9" fmla="*/ 364265 h 657225"/>
                  <a:gd name="connsiteX10" fmla="*/ 102394 w 571500"/>
                  <a:gd name="connsiteY10" fmla="*/ 264253 h 657225"/>
                  <a:gd name="connsiteX11" fmla="*/ 129064 w 571500"/>
                  <a:gd name="connsiteY11" fmla="*/ 173765 h 657225"/>
                  <a:gd name="connsiteX12" fmla="*/ 138589 w 571500"/>
                  <a:gd name="connsiteY12" fmla="*/ 161383 h 657225"/>
                  <a:gd name="connsiteX13" fmla="*/ 244316 w 571500"/>
                  <a:gd name="connsiteY13" fmla="*/ 120425 h 657225"/>
                  <a:gd name="connsiteX14" fmla="*/ 474821 w 571500"/>
                  <a:gd name="connsiteY14" fmla="*/ 86135 h 657225"/>
                  <a:gd name="connsiteX15" fmla="*/ 261461 w 571500"/>
                  <a:gd name="connsiteY15" fmla="*/ 8030 h 657225"/>
                  <a:gd name="connsiteX16" fmla="*/ 261461 w 571500"/>
                  <a:gd name="connsiteY16" fmla="*/ 8030 h 657225"/>
                  <a:gd name="connsiteX17" fmla="*/ 7144 w 571500"/>
                  <a:gd name="connsiteY17" fmla="*/ 269015 h 657225"/>
                  <a:gd name="connsiteX18" fmla="*/ 30956 w 571500"/>
                  <a:gd name="connsiteY18" fmla="*/ 259490 h 657225"/>
                  <a:gd name="connsiteX19" fmla="*/ 76676 w 571500"/>
                  <a:gd name="connsiteY19" fmla="*/ 298543 h 657225"/>
                  <a:gd name="connsiteX20" fmla="*/ 84296 w 571500"/>
                  <a:gd name="connsiteY20" fmla="*/ 404270 h 657225"/>
                  <a:gd name="connsiteX21" fmla="*/ 63341 w 571500"/>
                  <a:gd name="connsiteY21" fmla="*/ 406175 h 657225"/>
                  <a:gd name="connsiteX22" fmla="*/ 13811 w 571500"/>
                  <a:gd name="connsiteY22" fmla="*/ 388078 h 657225"/>
                  <a:gd name="connsiteX23" fmla="*/ 14764 w 571500"/>
                  <a:gd name="connsiteY23" fmla="*/ 395698 h 657225"/>
                  <a:gd name="connsiteX24" fmla="*/ 310991 w 571500"/>
                  <a:gd name="connsiteY24" fmla="*/ 650015 h 657225"/>
                  <a:gd name="connsiteX25" fmla="*/ 371951 w 571500"/>
                  <a:gd name="connsiteY25" fmla="*/ 645253 h 657225"/>
                  <a:gd name="connsiteX26" fmla="*/ 569119 w 571500"/>
                  <a:gd name="connsiteY26" fmla="*/ 41665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500" h="657225">
                    <a:moveTo>
                      <a:pt x="569119" y="416653"/>
                    </a:moveTo>
                    <a:lnTo>
                      <a:pt x="568166" y="408080"/>
                    </a:lnTo>
                    <a:lnTo>
                      <a:pt x="495776" y="471898"/>
                    </a:lnTo>
                    <a:lnTo>
                      <a:pt x="487204" y="455705"/>
                    </a:lnTo>
                    <a:cubicBezTo>
                      <a:pt x="470059" y="424273"/>
                      <a:pt x="436721" y="405223"/>
                      <a:pt x="400526" y="408080"/>
                    </a:cubicBezTo>
                    <a:lnTo>
                      <a:pt x="370046" y="409985"/>
                    </a:lnTo>
                    <a:cubicBezTo>
                      <a:pt x="339566" y="411890"/>
                      <a:pt x="311944" y="429988"/>
                      <a:pt x="297656" y="456658"/>
                    </a:cubicBezTo>
                    <a:lnTo>
                      <a:pt x="284321" y="480470"/>
                    </a:lnTo>
                    <a:lnTo>
                      <a:pt x="190976" y="458563"/>
                    </a:lnTo>
                    <a:cubicBezTo>
                      <a:pt x="146209" y="448085"/>
                      <a:pt x="112871" y="409985"/>
                      <a:pt x="110014" y="364265"/>
                    </a:cubicBezTo>
                    <a:lnTo>
                      <a:pt x="102394" y="264253"/>
                    </a:lnTo>
                    <a:cubicBezTo>
                      <a:pt x="99536" y="231868"/>
                      <a:pt x="109061" y="200435"/>
                      <a:pt x="129064" y="173765"/>
                    </a:cubicBezTo>
                    <a:lnTo>
                      <a:pt x="138589" y="161383"/>
                    </a:lnTo>
                    <a:cubicBezTo>
                      <a:pt x="163354" y="128998"/>
                      <a:pt x="204311" y="112805"/>
                      <a:pt x="244316" y="120425"/>
                    </a:cubicBezTo>
                    <a:cubicBezTo>
                      <a:pt x="323374" y="135665"/>
                      <a:pt x="404336" y="123283"/>
                      <a:pt x="474821" y="86135"/>
                    </a:cubicBezTo>
                    <a:cubicBezTo>
                      <a:pt x="419576" y="32795"/>
                      <a:pt x="343376" y="1363"/>
                      <a:pt x="261461" y="8030"/>
                    </a:cubicBezTo>
                    <a:lnTo>
                      <a:pt x="261461" y="8030"/>
                    </a:lnTo>
                    <a:cubicBezTo>
                      <a:pt x="121444" y="18508"/>
                      <a:pt x="13811" y="131855"/>
                      <a:pt x="7144" y="269015"/>
                    </a:cubicBezTo>
                    <a:cubicBezTo>
                      <a:pt x="13811" y="264253"/>
                      <a:pt x="21431" y="260443"/>
                      <a:pt x="30956" y="259490"/>
                    </a:cubicBezTo>
                    <a:cubicBezTo>
                      <a:pt x="54769" y="257585"/>
                      <a:pt x="74771" y="275683"/>
                      <a:pt x="76676" y="298543"/>
                    </a:cubicBezTo>
                    <a:lnTo>
                      <a:pt x="84296" y="404270"/>
                    </a:lnTo>
                    <a:lnTo>
                      <a:pt x="63341" y="406175"/>
                    </a:lnTo>
                    <a:cubicBezTo>
                      <a:pt x="44291" y="408080"/>
                      <a:pt x="26194" y="400460"/>
                      <a:pt x="13811" y="388078"/>
                    </a:cubicBezTo>
                    <a:lnTo>
                      <a:pt x="14764" y="395698"/>
                    </a:lnTo>
                    <a:cubicBezTo>
                      <a:pt x="26194" y="548098"/>
                      <a:pt x="158591" y="661445"/>
                      <a:pt x="310991" y="650015"/>
                    </a:cubicBezTo>
                    <a:lnTo>
                      <a:pt x="371951" y="645253"/>
                    </a:lnTo>
                    <a:cubicBezTo>
                      <a:pt x="489109" y="638585"/>
                      <a:pt x="577691" y="534763"/>
                      <a:pt x="569119" y="416653"/>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79" name="Freeform: Shape 78">
                <a:extLst>
                  <a:ext uri="{FF2B5EF4-FFF2-40B4-BE49-F238E27FC236}">
                    <a16:creationId xmlns:a16="http://schemas.microsoft.com/office/drawing/2014/main" id="{0B702966-7DC3-4785-AEAF-AC05EB328FBF}"/>
                  </a:ext>
                </a:extLst>
              </p:cNvPr>
              <p:cNvSpPr/>
              <p:nvPr/>
            </p:nvSpPr>
            <p:spPr>
              <a:xfrm>
                <a:off x="8209901" y="3848022"/>
                <a:ext cx="80251" cy="80251"/>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5586"/>
                      <a:pt x="45586" y="56674"/>
                      <a:pt x="31909" y="56674"/>
                    </a:cubicBezTo>
                    <a:cubicBezTo>
                      <a:pt x="18231" y="56674"/>
                      <a:pt x="7144" y="45586"/>
                      <a:pt x="7144" y="31909"/>
                    </a:cubicBezTo>
                    <a:cubicBezTo>
                      <a:pt x="7144" y="18231"/>
                      <a:pt x="18231" y="7144"/>
                      <a:pt x="31909" y="7144"/>
                    </a:cubicBezTo>
                    <a:cubicBezTo>
                      <a:pt x="45586" y="7144"/>
                      <a:pt x="56674" y="18231"/>
                      <a:pt x="56674" y="31909"/>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0" name="Freeform: Shape 79">
                <a:extLst>
                  <a:ext uri="{FF2B5EF4-FFF2-40B4-BE49-F238E27FC236}">
                    <a16:creationId xmlns:a16="http://schemas.microsoft.com/office/drawing/2014/main" id="{84ECB2D8-9298-4B83-86C0-FACF216BB746}"/>
                  </a:ext>
                </a:extLst>
              </p:cNvPr>
              <p:cNvSpPr/>
              <p:nvPr/>
            </p:nvSpPr>
            <p:spPr>
              <a:xfrm>
                <a:off x="8023988" y="4156987"/>
                <a:ext cx="200627" cy="80251"/>
              </a:xfrm>
              <a:custGeom>
                <a:avLst/>
                <a:gdLst>
                  <a:gd name="connsiteX0" fmla="*/ 106204 w 142875"/>
                  <a:gd name="connsiteY0" fmla="*/ 50006 h 57150"/>
                  <a:gd name="connsiteX1" fmla="*/ 46196 w 142875"/>
                  <a:gd name="connsiteY1" fmla="*/ 54769 h 57150"/>
                  <a:gd name="connsiteX2" fmla="*/ 7144 w 142875"/>
                  <a:gd name="connsiteY2" fmla="*/ 20479 h 57150"/>
                  <a:gd name="connsiteX3" fmla="*/ 7144 w 142875"/>
                  <a:gd name="connsiteY3" fmla="*/ 17621 h 57150"/>
                  <a:gd name="connsiteX4" fmla="*/ 143351 w 142875"/>
                  <a:gd name="connsiteY4" fmla="*/ 7144 h 57150"/>
                  <a:gd name="connsiteX5" fmla="*/ 143351 w 142875"/>
                  <a:gd name="connsiteY5" fmla="*/ 7144 h 57150"/>
                  <a:gd name="connsiteX6" fmla="*/ 106204 w 142875"/>
                  <a:gd name="connsiteY6" fmla="*/ 5000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57150">
                    <a:moveTo>
                      <a:pt x="106204" y="50006"/>
                    </a:moveTo>
                    <a:lnTo>
                      <a:pt x="46196" y="54769"/>
                    </a:lnTo>
                    <a:cubicBezTo>
                      <a:pt x="26194" y="56674"/>
                      <a:pt x="8096" y="41434"/>
                      <a:pt x="7144" y="20479"/>
                    </a:cubicBezTo>
                    <a:lnTo>
                      <a:pt x="7144" y="17621"/>
                    </a:lnTo>
                    <a:lnTo>
                      <a:pt x="143351" y="7144"/>
                    </a:lnTo>
                    <a:lnTo>
                      <a:pt x="143351" y="7144"/>
                    </a:lnTo>
                    <a:cubicBezTo>
                      <a:pt x="144304" y="30004"/>
                      <a:pt x="128111" y="48101"/>
                      <a:pt x="106204" y="50006"/>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1" name="Freeform: Shape 80">
                <a:extLst>
                  <a:ext uri="{FF2B5EF4-FFF2-40B4-BE49-F238E27FC236}">
                    <a16:creationId xmlns:a16="http://schemas.microsoft.com/office/drawing/2014/main" id="{93EFF6A6-B5D8-405F-84D5-779C1732AD75}"/>
                  </a:ext>
                </a:extLst>
              </p:cNvPr>
              <p:cNvSpPr/>
              <p:nvPr/>
            </p:nvSpPr>
            <p:spPr>
              <a:xfrm>
                <a:off x="7774941" y="3776266"/>
                <a:ext cx="240752" cy="107001"/>
              </a:xfrm>
              <a:custGeom>
                <a:avLst/>
                <a:gdLst>
                  <a:gd name="connsiteX0" fmla="*/ 19718 w 171450"/>
                  <a:gd name="connsiteY0" fmla="*/ 71580 h 76200"/>
                  <a:gd name="connsiteX1" fmla="*/ 12098 w 171450"/>
                  <a:gd name="connsiteY1" fmla="*/ 68722 h 76200"/>
                  <a:gd name="connsiteX2" fmla="*/ 10193 w 171450"/>
                  <a:gd name="connsiteY2" fmla="*/ 51577 h 76200"/>
                  <a:gd name="connsiteX3" fmla="*/ 158783 w 171450"/>
                  <a:gd name="connsiteY3" fmla="*/ 15382 h 76200"/>
                  <a:gd name="connsiteX4" fmla="*/ 165451 w 171450"/>
                  <a:gd name="connsiteY4" fmla="*/ 31575 h 76200"/>
                  <a:gd name="connsiteX5" fmla="*/ 149258 w 171450"/>
                  <a:gd name="connsiteY5" fmla="*/ 38242 h 76200"/>
                  <a:gd name="connsiteX6" fmla="*/ 30196 w 171450"/>
                  <a:gd name="connsiteY6" fmla="*/ 66817 h 76200"/>
                  <a:gd name="connsiteX7" fmla="*/ 19718 w 171450"/>
                  <a:gd name="connsiteY7" fmla="*/ 715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76200">
                    <a:moveTo>
                      <a:pt x="19718" y="71580"/>
                    </a:moveTo>
                    <a:cubicBezTo>
                      <a:pt x="16861" y="71580"/>
                      <a:pt x="14003" y="70627"/>
                      <a:pt x="12098" y="68722"/>
                    </a:cubicBezTo>
                    <a:cubicBezTo>
                      <a:pt x="6383" y="64912"/>
                      <a:pt x="5431" y="56340"/>
                      <a:pt x="10193" y="51577"/>
                    </a:cubicBezTo>
                    <a:cubicBezTo>
                      <a:pt x="39721" y="13477"/>
                      <a:pt x="110206" y="-4620"/>
                      <a:pt x="158783" y="15382"/>
                    </a:cubicBezTo>
                    <a:cubicBezTo>
                      <a:pt x="165451" y="18240"/>
                      <a:pt x="168308" y="24907"/>
                      <a:pt x="165451" y="31575"/>
                    </a:cubicBezTo>
                    <a:cubicBezTo>
                      <a:pt x="162593" y="38242"/>
                      <a:pt x="155926" y="41100"/>
                      <a:pt x="149258" y="38242"/>
                    </a:cubicBezTo>
                    <a:cubicBezTo>
                      <a:pt x="112111" y="23002"/>
                      <a:pt x="53056" y="37290"/>
                      <a:pt x="30196" y="66817"/>
                    </a:cubicBezTo>
                    <a:cubicBezTo>
                      <a:pt x="27338" y="69675"/>
                      <a:pt x="23528" y="71580"/>
                      <a:pt x="19718" y="71580"/>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2" name="Freeform: Shape 81">
                <a:extLst>
                  <a:ext uri="{FF2B5EF4-FFF2-40B4-BE49-F238E27FC236}">
                    <a16:creationId xmlns:a16="http://schemas.microsoft.com/office/drawing/2014/main" id="{CAC7EA43-A44A-4077-9889-A3BE48447BAA}"/>
                  </a:ext>
                </a:extLst>
              </p:cNvPr>
              <p:cNvSpPr/>
              <p:nvPr/>
            </p:nvSpPr>
            <p:spPr>
              <a:xfrm>
                <a:off x="8132056" y="3758957"/>
                <a:ext cx="200627" cy="80251"/>
              </a:xfrm>
              <a:custGeom>
                <a:avLst/>
                <a:gdLst>
                  <a:gd name="connsiteX0" fmla="*/ 19718 w 142875"/>
                  <a:gd name="connsiteY0" fmla="*/ 54378 h 57150"/>
                  <a:gd name="connsiteX1" fmla="*/ 10193 w 142875"/>
                  <a:gd name="connsiteY1" fmla="*/ 49615 h 57150"/>
                  <a:gd name="connsiteX2" fmla="*/ 12098 w 142875"/>
                  <a:gd name="connsiteY2" fmla="*/ 31518 h 57150"/>
                  <a:gd name="connsiteX3" fmla="*/ 136876 w 142875"/>
                  <a:gd name="connsiteY3" fmla="*/ 21993 h 57150"/>
                  <a:gd name="connsiteX4" fmla="*/ 141638 w 142875"/>
                  <a:gd name="connsiteY4" fmla="*/ 39138 h 57150"/>
                  <a:gd name="connsiteX5" fmla="*/ 124493 w 142875"/>
                  <a:gd name="connsiteY5" fmla="*/ 43900 h 57150"/>
                  <a:gd name="connsiteX6" fmla="*/ 28291 w 142875"/>
                  <a:gd name="connsiteY6" fmla="*/ 51520 h 57150"/>
                  <a:gd name="connsiteX7" fmla="*/ 19718 w 142875"/>
                  <a:gd name="connsiteY7" fmla="*/ 5437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57150">
                    <a:moveTo>
                      <a:pt x="19718" y="54378"/>
                    </a:moveTo>
                    <a:cubicBezTo>
                      <a:pt x="15908" y="54378"/>
                      <a:pt x="12098" y="52473"/>
                      <a:pt x="10193" y="49615"/>
                    </a:cubicBezTo>
                    <a:cubicBezTo>
                      <a:pt x="5431" y="43900"/>
                      <a:pt x="6383" y="36280"/>
                      <a:pt x="12098" y="31518"/>
                    </a:cubicBezTo>
                    <a:cubicBezTo>
                      <a:pt x="48293" y="2943"/>
                      <a:pt x="96871" y="-867"/>
                      <a:pt x="136876" y="21993"/>
                    </a:cubicBezTo>
                    <a:cubicBezTo>
                      <a:pt x="142591" y="25803"/>
                      <a:pt x="144496" y="33423"/>
                      <a:pt x="141638" y="39138"/>
                    </a:cubicBezTo>
                    <a:cubicBezTo>
                      <a:pt x="137828" y="44853"/>
                      <a:pt x="130208" y="46758"/>
                      <a:pt x="124493" y="43900"/>
                    </a:cubicBezTo>
                    <a:cubicBezTo>
                      <a:pt x="94013" y="25803"/>
                      <a:pt x="55913" y="28660"/>
                      <a:pt x="28291" y="51520"/>
                    </a:cubicBezTo>
                    <a:cubicBezTo>
                      <a:pt x="25433" y="53425"/>
                      <a:pt x="22576" y="54378"/>
                      <a:pt x="19718" y="54378"/>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3" name="Freeform: Shape 82">
                <a:extLst>
                  <a:ext uri="{FF2B5EF4-FFF2-40B4-BE49-F238E27FC236}">
                    <a16:creationId xmlns:a16="http://schemas.microsoft.com/office/drawing/2014/main" id="{075AFF76-8B3D-48AA-AD91-1DAEE38185EE}"/>
                  </a:ext>
                </a:extLst>
              </p:cNvPr>
              <p:cNvSpPr/>
              <p:nvPr/>
            </p:nvSpPr>
            <p:spPr>
              <a:xfrm>
                <a:off x="7071224" y="4754855"/>
                <a:ext cx="494879" cy="936258"/>
              </a:xfrm>
              <a:custGeom>
                <a:avLst/>
                <a:gdLst>
                  <a:gd name="connsiteX0" fmla="*/ 240831 w 352425"/>
                  <a:gd name="connsiteY0" fmla="*/ 7144 h 666750"/>
                  <a:gd name="connsiteX1" fmla="*/ 17946 w 352425"/>
                  <a:gd name="connsiteY1" fmla="*/ 429101 h 666750"/>
                  <a:gd name="connsiteX2" fmla="*/ 65571 w 352425"/>
                  <a:gd name="connsiteY2" fmla="*/ 561499 h 666750"/>
                  <a:gd name="connsiteX3" fmla="*/ 309411 w 352425"/>
                  <a:gd name="connsiteY3" fmla="*/ 663416 h 666750"/>
                  <a:gd name="connsiteX4" fmla="*/ 303696 w 352425"/>
                  <a:gd name="connsiteY4" fmla="*/ 538639 h 666750"/>
                  <a:gd name="connsiteX5" fmla="*/ 203684 w 352425"/>
                  <a:gd name="connsiteY5" fmla="*/ 446246 h 666750"/>
                  <a:gd name="connsiteX6" fmla="*/ 350369 w 352425"/>
                  <a:gd name="connsiteY6" fmla="*/ 230981 h 666750"/>
                  <a:gd name="connsiteX7" fmla="*/ 240831 w 352425"/>
                  <a:gd name="connsiteY7" fmla="*/ 7144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666750">
                    <a:moveTo>
                      <a:pt x="240831" y="7144"/>
                    </a:moveTo>
                    <a:lnTo>
                      <a:pt x="17946" y="429101"/>
                    </a:lnTo>
                    <a:cubicBezTo>
                      <a:pt x="-7771" y="478631"/>
                      <a:pt x="14136" y="539591"/>
                      <a:pt x="65571" y="561499"/>
                    </a:cubicBezTo>
                    <a:lnTo>
                      <a:pt x="309411" y="663416"/>
                    </a:lnTo>
                    <a:lnTo>
                      <a:pt x="303696" y="538639"/>
                    </a:lnTo>
                    <a:lnTo>
                      <a:pt x="203684" y="446246"/>
                    </a:lnTo>
                    <a:lnTo>
                      <a:pt x="350369" y="230981"/>
                    </a:lnTo>
                    <a:lnTo>
                      <a:pt x="240831" y="7144"/>
                    </a:lnTo>
                    <a:close/>
                  </a:path>
                </a:pathLst>
              </a:custGeom>
              <a:solidFill>
                <a:srgbClr val="8E562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4" name="Freeform: Shape 83">
                <a:extLst>
                  <a:ext uri="{FF2B5EF4-FFF2-40B4-BE49-F238E27FC236}">
                    <a16:creationId xmlns:a16="http://schemas.microsoft.com/office/drawing/2014/main" id="{31C176AF-D6DD-469B-A88A-9AAB17EAE38B}"/>
                  </a:ext>
                </a:extLst>
              </p:cNvPr>
              <p:cNvSpPr/>
              <p:nvPr/>
            </p:nvSpPr>
            <p:spPr>
              <a:xfrm>
                <a:off x="7273539" y="4926056"/>
                <a:ext cx="294252" cy="347753"/>
              </a:xfrm>
              <a:custGeom>
                <a:avLst/>
                <a:gdLst>
                  <a:gd name="connsiteX0" fmla="*/ 7218 w 209550"/>
                  <a:gd name="connsiteY0" fmla="*/ 54769 h 247650"/>
                  <a:gd name="connsiteX1" fmla="*/ 113898 w 209550"/>
                  <a:gd name="connsiteY1" fmla="*/ 243364 h 247650"/>
                  <a:gd name="connsiteX2" fmla="*/ 208195 w 209550"/>
                  <a:gd name="connsiteY2" fmla="*/ 97631 h 247650"/>
                  <a:gd name="connsiteX3" fmla="*/ 33888 w 209550"/>
                  <a:gd name="connsiteY3" fmla="*/ 7144 h 247650"/>
                  <a:gd name="connsiteX4" fmla="*/ 7218 w 209550"/>
                  <a:gd name="connsiteY4" fmla="*/ 54769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47650">
                    <a:moveTo>
                      <a:pt x="7218" y="54769"/>
                    </a:moveTo>
                    <a:cubicBezTo>
                      <a:pt x="7218" y="54769"/>
                      <a:pt x="550" y="195739"/>
                      <a:pt x="113898" y="243364"/>
                    </a:cubicBezTo>
                    <a:cubicBezTo>
                      <a:pt x="138663" y="207169"/>
                      <a:pt x="208195" y="97631"/>
                      <a:pt x="208195" y="97631"/>
                    </a:cubicBezTo>
                    <a:lnTo>
                      <a:pt x="33888" y="7144"/>
                    </a:lnTo>
                    <a:lnTo>
                      <a:pt x="7218" y="54769"/>
                    </a:ln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5" name="Freeform: Shape 84">
                <a:extLst>
                  <a:ext uri="{FF2B5EF4-FFF2-40B4-BE49-F238E27FC236}">
                    <a16:creationId xmlns:a16="http://schemas.microsoft.com/office/drawing/2014/main" id="{E1456C39-CBEF-45AB-96A2-1E3F170239BD}"/>
                  </a:ext>
                </a:extLst>
              </p:cNvPr>
              <p:cNvSpPr/>
              <p:nvPr/>
            </p:nvSpPr>
            <p:spPr>
              <a:xfrm>
                <a:off x="7258931" y="4678616"/>
                <a:ext cx="414628" cy="454754"/>
              </a:xfrm>
              <a:custGeom>
                <a:avLst/>
                <a:gdLst>
                  <a:gd name="connsiteX0" fmla="*/ 140494 w 295275"/>
                  <a:gd name="connsiteY0" fmla="*/ 7144 h 323850"/>
                  <a:gd name="connsiteX1" fmla="*/ 7144 w 295275"/>
                  <a:gd name="connsiteY1" fmla="*/ 192881 h 323850"/>
                  <a:gd name="connsiteX2" fmla="*/ 255746 w 295275"/>
                  <a:gd name="connsiteY2" fmla="*/ 318611 h 323850"/>
                  <a:gd name="connsiteX3" fmla="*/ 290989 w 295275"/>
                  <a:gd name="connsiteY3" fmla="*/ 84296 h 323850"/>
                  <a:gd name="connsiteX4" fmla="*/ 140494 w 295275"/>
                  <a:gd name="connsiteY4" fmla="*/ 7144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323850">
                    <a:moveTo>
                      <a:pt x="140494" y="7144"/>
                    </a:moveTo>
                    <a:lnTo>
                      <a:pt x="7144" y="192881"/>
                    </a:lnTo>
                    <a:cubicBezTo>
                      <a:pt x="7144" y="192881"/>
                      <a:pt x="86201" y="297656"/>
                      <a:pt x="255746" y="318611"/>
                    </a:cubicBezTo>
                    <a:cubicBezTo>
                      <a:pt x="313849" y="189071"/>
                      <a:pt x="290989" y="84296"/>
                      <a:pt x="290989" y="84296"/>
                    </a:cubicBezTo>
                    <a:lnTo>
                      <a:pt x="140494" y="7144"/>
                    </a:lnTo>
                    <a:close/>
                  </a:path>
                </a:pathLst>
              </a:custGeom>
              <a:solidFill>
                <a:srgbClr val="0078D7"/>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6" name="Freeform: Shape 85">
                <a:extLst>
                  <a:ext uri="{FF2B5EF4-FFF2-40B4-BE49-F238E27FC236}">
                    <a16:creationId xmlns:a16="http://schemas.microsoft.com/office/drawing/2014/main" id="{C5EA33C6-91FE-4F7F-9715-E73D7C7ECE52}"/>
                  </a:ext>
                </a:extLst>
              </p:cNvPr>
              <p:cNvSpPr/>
              <p:nvPr/>
            </p:nvSpPr>
            <p:spPr>
              <a:xfrm>
                <a:off x="7346521" y="4664554"/>
                <a:ext cx="1177009" cy="1243885"/>
              </a:xfrm>
              <a:custGeom>
                <a:avLst/>
                <a:gdLst>
                  <a:gd name="connsiteX0" fmla="*/ 441020 w 838200"/>
                  <a:gd name="connsiteY0" fmla="*/ 870598 h 885825"/>
                  <a:gd name="connsiteX1" fmla="*/ 11443 w 838200"/>
                  <a:gd name="connsiteY1" fmla="*/ 322910 h 885825"/>
                  <a:gd name="connsiteX2" fmla="*/ 15253 w 838200"/>
                  <a:gd name="connsiteY2" fmla="*/ 294335 h 885825"/>
                  <a:gd name="connsiteX3" fmla="*/ 375298 w 838200"/>
                  <a:gd name="connsiteY3" fmla="*/ 11443 h 885825"/>
                  <a:gd name="connsiteX4" fmla="*/ 403873 w 838200"/>
                  <a:gd name="connsiteY4" fmla="*/ 15253 h 885825"/>
                  <a:gd name="connsiteX5" fmla="*/ 833450 w 838200"/>
                  <a:gd name="connsiteY5" fmla="*/ 562940 h 885825"/>
                  <a:gd name="connsiteX6" fmla="*/ 829640 w 838200"/>
                  <a:gd name="connsiteY6" fmla="*/ 591515 h 885825"/>
                  <a:gd name="connsiteX7" fmla="*/ 469595 w 838200"/>
                  <a:gd name="connsiteY7" fmla="*/ 874408 h 885825"/>
                  <a:gd name="connsiteX8" fmla="*/ 441020 w 838200"/>
                  <a:gd name="connsiteY8" fmla="*/ 870598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885825">
                    <a:moveTo>
                      <a:pt x="441020" y="870598"/>
                    </a:moveTo>
                    <a:lnTo>
                      <a:pt x="11443" y="322910"/>
                    </a:lnTo>
                    <a:cubicBezTo>
                      <a:pt x="4775" y="314338"/>
                      <a:pt x="5728" y="301003"/>
                      <a:pt x="15253" y="294335"/>
                    </a:cubicBezTo>
                    <a:lnTo>
                      <a:pt x="375298" y="11443"/>
                    </a:lnTo>
                    <a:cubicBezTo>
                      <a:pt x="383870" y="4775"/>
                      <a:pt x="397205" y="5728"/>
                      <a:pt x="403873" y="15253"/>
                    </a:cubicBezTo>
                    <a:lnTo>
                      <a:pt x="833450" y="562940"/>
                    </a:lnTo>
                    <a:cubicBezTo>
                      <a:pt x="840118" y="571513"/>
                      <a:pt x="839165" y="584848"/>
                      <a:pt x="829640" y="591515"/>
                    </a:cubicBezTo>
                    <a:lnTo>
                      <a:pt x="469595" y="874408"/>
                    </a:lnTo>
                    <a:cubicBezTo>
                      <a:pt x="461023" y="881075"/>
                      <a:pt x="448640" y="880123"/>
                      <a:pt x="441020" y="870598"/>
                    </a:cubicBezTo>
                    <a:close/>
                  </a:path>
                </a:pathLst>
              </a:custGeom>
              <a:solidFill>
                <a:srgbClr val="000000"/>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7" name="Freeform: Shape 86">
                <a:extLst>
                  <a:ext uri="{FF2B5EF4-FFF2-40B4-BE49-F238E27FC236}">
                    <a16:creationId xmlns:a16="http://schemas.microsoft.com/office/drawing/2014/main" id="{D2B2B1B6-7AD5-4CD1-BC7F-43D28622761D}"/>
                  </a:ext>
                </a:extLst>
              </p:cNvPr>
              <p:cNvSpPr/>
              <p:nvPr/>
            </p:nvSpPr>
            <p:spPr>
              <a:xfrm>
                <a:off x="7429033" y="4748575"/>
                <a:ext cx="1016508" cy="1070009"/>
              </a:xfrm>
              <a:custGeom>
                <a:avLst/>
                <a:gdLst>
                  <a:gd name="connsiteX0" fmla="*/ 332365 w 723900"/>
                  <a:gd name="connsiteY0" fmla="*/ 10029 h 762000"/>
                  <a:gd name="connsiteX1" fmla="*/ 719591 w 723900"/>
                  <a:gd name="connsiteY1" fmla="*/ 504027 h 762000"/>
                  <a:gd name="connsiteX2" fmla="*/ 397256 w 723900"/>
                  <a:gd name="connsiteY2" fmla="*/ 756694 h 762000"/>
                  <a:gd name="connsiteX3" fmla="*/ 10029 w 723900"/>
                  <a:gd name="connsiteY3" fmla="*/ 262696 h 762000"/>
                </a:gdLst>
                <a:ahLst/>
                <a:cxnLst>
                  <a:cxn ang="0">
                    <a:pos x="connsiteX0" y="connsiteY0"/>
                  </a:cxn>
                  <a:cxn ang="0">
                    <a:pos x="connsiteX1" y="connsiteY1"/>
                  </a:cxn>
                  <a:cxn ang="0">
                    <a:pos x="connsiteX2" y="connsiteY2"/>
                  </a:cxn>
                  <a:cxn ang="0">
                    <a:pos x="connsiteX3" y="connsiteY3"/>
                  </a:cxn>
                </a:cxnLst>
                <a:rect l="l" t="t" r="r" b="b"/>
                <a:pathLst>
                  <a:path w="723900" h="762000">
                    <a:moveTo>
                      <a:pt x="332365" y="10029"/>
                    </a:moveTo>
                    <a:lnTo>
                      <a:pt x="719591" y="504027"/>
                    </a:lnTo>
                    <a:lnTo>
                      <a:pt x="397256" y="756694"/>
                    </a:lnTo>
                    <a:lnTo>
                      <a:pt x="10029" y="262696"/>
                    </a:lnTo>
                    <a:close/>
                  </a:path>
                </a:pathLst>
              </a:custGeom>
              <a:solidFill>
                <a:srgbClr val="E6E6E6"/>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8" name="Freeform: Shape 87">
                <a:extLst>
                  <a:ext uri="{FF2B5EF4-FFF2-40B4-BE49-F238E27FC236}">
                    <a16:creationId xmlns:a16="http://schemas.microsoft.com/office/drawing/2014/main" id="{0C8C34C0-2930-4CC4-9681-F75865D92219}"/>
                  </a:ext>
                </a:extLst>
              </p:cNvPr>
              <p:cNvSpPr/>
              <p:nvPr/>
            </p:nvSpPr>
            <p:spPr>
              <a:xfrm>
                <a:off x="7432808" y="4750841"/>
                <a:ext cx="494879" cy="401253"/>
              </a:xfrm>
              <a:custGeom>
                <a:avLst/>
                <a:gdLst>
                  <a:gd name="connsiteX0" fmla="*/ 26194 w 352425"/>
                  <a:gd name="connsiteY0" fmla="*/ 285274 h 285750"/>
                  <a:gd name="connsiteX1" fmla="*/ 348139 w 352425"/>
                  <a:gd name="connsiteY1" fmla="*/ 30956 h 285750"/>
                  <a:gd name="connsiteX2" fmla="*/ 330041 w 352425"/>
                  <a:gd name="connsiteY2" fmla="*/ 7144 h 285750"/>
                  <a:gd name="connsiteX3" fmla="*/ 7144 w 352425"/>
                  <a:gd name="connsiteY3" fmla="*/ 261461 h 285750"/>
                </a:gdLst>
                <a:ahLst/>
                <a:cxnLst>
                  <a:cxn ang="0">
                    <a:pos x="connsiteX0" y="connsiteY0"/>
                  </a:cxn>
                  <a:cxn ang="0">
                    <a:pos x="connsiteX1" y="connsiteY1"/>
                  </a:cxn>
                  <a:cxn ang="0">
                    <a:pos x="connsiteX2" y="connsiteY2"/>
                  </a:cxn>
                  <a:cxn ang="0">
                    <a:pos x="connsiteX3" y="connsiteY3"/>
                  </a:cxn>
                </a:cxnLst>
                <a:rect l="l" t="t" r="r" b="b"/>
                <a:pathLst>
                  <a:path w="352425" h="285750">
                    <a:moveTo>
                      <a:pt x="26194" y="285274"/>
                    </a:moveTo>
                    <a:lnTo>
                      <a:pt x="348139" y="30956"/>
                    </a:lnTo>
                    <a:lnTo>
                      <a:pt x="330041" y="7144"/>
                    </a:lnTo>
                    <a:lnTo>
                      <a:pt x="7144" y="261461"/>
                    </a:lnTo>
                    <a:close/>
                  </a:path>
                </a:pathLst>
              </a:custGeom>
              <a:solidFill>
                <a:srgbClr val="1070C4"/>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89" name="Freeform: Shape 88">
                <a:extLst>
                  <a:ext uri="{FF2B5EF4-FFF2-40B4-BE49-F238E27FC236}">
                    <a16:creationId xmlns:a16="http://schemas.microsoft.com/office/drawing/2014/main" id="{8BDAF866-DD76-482C-ADFC-82C167202A3B}"/>
                  </a:ext>
                </a:extLst>
              </p:cNvPr>
              <p:cNvSpPr/>
              <p:nvPr/>
            </p:nvSpPr>
            <p:spPr>
              <a:xfrm>
                <a:off x="7910373" y="5154864"/>
                <a:ext cx="267502" cy="214002"/>
              </a:xfrm>
              <a:custGeom>
                <a:avLst/>
                <a:gdLst>
                  <a:gd name="connsiteX0" fmla="*/ 10034 w 190500"/>
                  <a:gd name="connsiteY0" fmla="*/ 139892 h 152400"/>
                  <a:gd name="connsiteX1" fmla="*/ 174510 w 190500"/>
                  <a:gd name="connsiteY1" fmla="*/ 10034 h 152400"/>
                  <a:gd name="connsiteX2" fmla="*/ 181003 w 190500"/>
                  <a:gd name="connsiteY2" fmla="*/ 18258 h 152400"/>
                  <a:gd name="connsiteX3" fmla="*/ 16527 w 190500"/>
                  <a:gd name="connsiteY3" fmla="*/ 148116 h 152400"/>
                </a:gdLst>
                <a:ahLst/>
                <a:cxnLst>
                  <a:cxn ang="0">
                    <a:pos x="connsiteX0" y="connsiteY0"/>
                  </a:cxn>
                  <a:cxn ang="0">
                    <a:pos x="connsiteX1" y="connsiteY1"/>
                  </a:cxn>
                  <a:cxn ang="0">
                    <a:pos x="connsiteX2" y="connsiteY2"/>
                  </a:cxn>
                  <a:cxn ang="0">
                    <a:pos x="connsiteX3" y="connsiteY3"/>
                  </a:cxn>
                </a:cxnLst>
                <a:rect l="l" t="t" r="r" b="b"/>
                <a:pathLst>
                  <a:path w="190500" h="152400">
                    <a:moveTo>
                      <a:pt x="10034" y="139892"/>
                    </a:moveTo>
                    <a:lnTo>
                      <a:pt x="174510" y="10034"/>
                    </a:lnTo>
                    <a:lnTo>
                      <a:pt x="181003" y="18258"/>
                    </a:lnTo>
                    <a:lnTo>
                      <a:pt x="16527" y="14811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0" name="Freeform: Shape 89">
                <a:extLst>
                  <a:ext uri="{FF2B5EF4-FFF2-40B4-BE49-F238E27FC236}">
                    <a16:creationId xmlns:a16="http://schemas.microsoft.com/office/drawing/2014/main" id="{AD6E82CF-52DE-4197-B6A0-17DA6C8CC658}"/>
                  </a:ext>
                </a:extLst>
              </p:cNvPr>
              <p:cNvSpPr/>
              <p:nvPr/>
            </p:nvSpPr>
            <p:spPr>
              <a:xfrm>
                <a:off x="7797417" y="5201701"/>
                <a:ext cx="414628" cy="334378"/>
              </a:xfrm>
              <a:custGeom>
                <a:avLst/>
                <a:gdLst>
                  <a:gd name="connsiteX0" fmla="*/ 10034 w 295275"/>
                  <a:gd name="connsiteY0" fmla="*/ 224890 h 238125"/>
                  <a:gd name="connsiteX1" fmla="*/ 282167 w 295275"/>
                  <a:gd name="connsiteY1" fmla="*/ 10034 h 238125"/>
                  <a:gd name="connsiteX2" fmla="*/ 288069 w 295275"/>
                  <a:gd name="connsiteY2" fmla="*/ 17510 h 238125"/>
                  <a:gd name="connsiteX3" fmla="*/ 15937 w 295275"/>
                  <a:gd name="connsiteY3" fmla="*/ 232366 h 238125"/>
                </a:gdLst>
                <a:ahLst/>
                <a:cxnLst>
                  <a:cxn ang="0">
                    <a:pos x="connsiteX0" y="connsiteY0"/>
                  </a:cxn>
                  <a:cxn ang="0">
                    <a:pos x="connsiteX1" y="connsiteY1"/>
                  </a:cxn>
                  <a:cxn ang="0">
                    <a:pos x="connsiteX2" y="connsiteY2"/>
                  </a:cxn>
                  <a:cxn ang="0">
                    <a:pos x="connsiteX3" y="connsiteY3"/>
                  </a:cxn>
                </a:cxnLst>
                <a:rect l="l" t="t" r="r" b="b"/>
                <a:pathLst>
                  <a:path w="295275" h="238125">
                    <a:moveTo>
                      <a:pt x="10034" y="224890"/>
                    </a:moveTo>
                    <a:lnTo>
                      <a:pt x="282167" y="10034"/>
                    </a:lnTo>
                    <a:lnTo>
                      <a:pt x="288069" y="17510"/>
                    </a:lnTo>
                    <a:lnTo>
                      <a:pt x="15937" y="23236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1" name="Freeform: Shape 90">
                <a:extLst>
                  <a:ext uri="{FF2B5EF4-FFF2-40B4-BE49-F238E27FC236}">
                    <a16:creationId xmlns:a16="http://schemas.microsoft.com/office/drawing/2014/main" id="{3B4327BD-DC87-49BC-9800-8EA66183FB03}"/>
                  </a:ext>
                </a:extLst>
              </p:cNvPr>
              <p:cNvSpPr/>
              <p:nvPr/>
            </p:nvSpPr>
            <p:spPr>
              <a:xfrm>
                <a:off x="7833763" y="5248964"/>
                <a:ext cx="414628" cy="334378"/>
              </a:xfrm>
              <a:custGeom>
                <a:avLst/>
                <a:gdLst>
                  <a:gd name="connsiteX0" fmla="*/ 10034 w 295275"/>
                  <a:gd name="connsiteY0" fmla="*/ 224890 h 238125"/>
                  <a:gd name="connsiteX1" fmla="*/ 282167 w 295275"/>
                  <a:gd name="connsiteY1" fmla="*/ 10034 h 238125"/>
                  <a:gd name="connsiteX2" fmla="*/ 288069 w 295275"/>
                  <a:gd name="connsiteY2" fmla="*/ 17510 h 238125"/>
                  <a:gd name="connsiteX3" fmla="*/ 15937 w 295275"/>
                  <a:gd name="connsiteY3" fmla="*/ 232366 h 238125"/>
                </a:gdLst>
                <a:ahLst/>
                <a:cxnLst>
                  <a:cxn ang="0">
                    <a:pos x="connsiteX0" y="connsiteY0"/>
                  </a:cxn>
                  <a:cxn ang="0">
                    <a:pos x="connsiteX1" y="connsiteY1"/>
                  </a:cxn>
                  <a:cxn ang="0">
                    <a:pos x="connsiteX2" y="connsiteY2"/>
                  </a:cxn>
                  <a:cxn ang="0">
                    <a:pos x="connsiteX3" y="connsiteY3"/>
                  </a:cxn>
                </a:cxnLst>
                <a:rect l="l" t="t" r="r" b="b"/>
                <a:pathLst>
                  <a:path w="295275" h="238125">
                    <a:moveTo>
                      <a:pt x="10034" y="224890"/>
                    </a:moveTo>
                    <a:lnTo>
                      <a:pt x="282167" y="10034"/>
                    </a:lnTo>
                    <a:lnTo>
                      <a:pt x="288069" y="17510"/>
                    </a:lnTo>
                    <a:lnTo>
                      <a:pt x="15937" y="23236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2" name="Freeform: Shape 91">
                <a:extLst>
                  <a:ext uri="{FF2B5EF4-FFF2-40B4-BE49-F238E27FC236}">
                    <a16:creationId xmlns:a16="http://schemas.microsoft.com/office/drawing/2014/main" id="{0557CC2D-445F-49FF-8804-F6E25FF16188}"/>
                  </a:ext>
                </a:extLst>
              </p:cNvPr>
              <p:cNvSpPr/>
              <p:nvPr/>
            </p:nvSpPr>
            <p:spPr>
              <a:xfrm>
                <a:off x="7871159" y="5295397"/>
                <a:ext cx="414628" cy="334378"/>
              </a:xfrm>
              <a:custGeom>
                <a:avLst/>
                <a:gdLst>
                  <a:gd name="connsiteX0" fmla="*/ 10034 w 295275"/>
                  <a:gd name="connsiteY0" fmla="*/ 224890 h 238125"/>
                  <a:gd name="connsiteX1" fmla="*/ 282167 w 295275"/>
                  <a:gd name="connsiteY1" fmla="*/ 10034 h 238125"/>
                  <a:gd name="connsiteX2" fmla="*/ 288069 w 295275"/>
                  <a:gd name="connsiteY2" fmla="*/ 17510 h 238125"/>
                  <a:gd name="connsiteX3" fmla="*/ 15937 w 295275"/>
                  <a:gd name="connsiteY3" fmla="*/ 232366 h 238125"/>
                </a:gdLst>
                <a:ahLst/>
                <a:cxnLst>
                  <a:cxn ang="0">
                    <a:pos x="connsiteX0" y="connsiteY0"/>
                  </a:cxn>
                  <a:cxn ang="0">
                    <a:pos x="connsiteX1" y="connsiteY1"/>
                  </a:cxn>
                  <a:cxn ang="0">
                    <a:pos x="connsiteX2" y="connsiteY2"/>
                  </a:cxn>
                  <a:cxn ang="0">
                    <a:pos x="connsiteX3" y="connsiteY3"/>
                  </a:cxn>
                </a:cxnLst>
                <a:rect l="l" t="t" r="r" b="b"/>
                <a:pathLst>
                  <a:path w="295275" h="238125">
                    <a:moveTo>
                      <a:pt x="10034" y="224890"/>
                    </a:moveTo>
                    <a:lnTo>
                      <a:pt x="282167" y="10034"/>
                    </a:lnTo>
                    <a:lnTo>
                      <a:pt x="288069" y="17510"/>
                    </a:lnTo>
                    <a:lnTo>
                      <a:pt x="15937" y="23236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3" name="Freeform: Shape 92">
                <a:extLst>
                  <a:ext uri="{FF2B5EF4-FFF2-40B4-BE49-F238E27FC236}">
                    <a16:creationId xmlns:a16="http://schemas.microsoft.com/office/drawing/2014/main" id="{D880F436-F9FD-4593-AC44-9FC49DAA6D4D}"/>
                  </a:ext>
                </a:extLst>
              </p:cNvPr>
              <p:cNvSpPr/>
              <p:nvPr/>
            </p:nvSpPr>
            <p:spPr>
              <a:xfrm>
                <a:off x="7907506" y="5342660"/>
                <a:ext cx="414628" cy="334378"/>
              </a:xfrm>
              <a:custGeom>
                <a:avLst/>
                <a:gdLst>
                  <a:gd name="connsiteX0" fmla="*/ 10034 w 295275"/>
                  <a:gd name="connsiteY0" fmla="*/ 224890 h 238125"/>
                  <a:gd name="connsiteX1" fmla="*/ 282167 w 295275"/>
                  <a:gd name="connsiteY1" fmla="*/ 10034 h 238125"/>
                  <a:gd name="connsiteX2" fmla="*/ 288069 w 295275"/>
                  <a:gd name="connsiteY2" fmla="*/ 17510 h 238125"/>
                  <a:gd name="connsiteX3" fmla="*/ 15937 w 295275"/>
                  <a:gd name="connsiteY3" fmla="*/ 232366 h 238125"/>
                </a:gdLst>
                <a:ahLst/>
                <a:cxnLst>
                  <a:cxn ang="0">
                    <a:pos x="connsiteX0" y="connsiteY0"/>
                  </a:cxn>
                  <a:cxn ang="0">
                    <a:pos x="connsiteX1" y="connsiteY1"/>
                  </a:cxn>
                  <a:cxn ang="0">
                    <a:pos x="connsiteX2" y="connsiteY2"/>
                  </a:cxn>
                  <a:cxn ang="0">
                    <a:pos x="connsiteX3" y="connsiteY3"/>
                  </a:cxn>
                </a:cxnLst>
                <a:rect l="l" t="t" r="r" b="b"/>
                <a:pathLst>
                  <a:path w="295275" h="238125">
                    <a:moveTo>
                      <a:pt x="10034" y="224890"/>
                    </a:moveTo>
                    <a:lnTo>
                      <a:pt x="282167" y="10034"/>
                    </a:lnTo>
                    <a:lnTo>
                      <a:pt x="288069" y="17510"/>
                    </a:lnTo>
                    <a:lnTo>
                      <a:pt x="15937" y="23236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4" name="Freeform: Shape 93">
                <a:extLst>
                  <a:ext uri="{FF2B5EF4-FFF2-40B4-BE49-F238E27FC236}">
                    <a16:creationId xmlns:a16="http://schemas.microsoft.com/office/drawing/2014/main" id="{E713F92E-24F0-4F98-8EF2-6FC49DD01094}"/>
                  </a:ext>
                </a:extLst>
              </p:cNvPr>
              <p:cNvSpPr/>
              <p:nvPr/>
            </p:nvSpPr>
            <p:spPr>
              <a:xfrm>
                <a:off x="7944918" y="5389068"/>
                <a:ext cx="414628" cy="334378"/>
              </a:xfrm>
              <a:custGeom>
                <a:avLst/>
                <a:gdLst>
                  <a:gd name="connsiteX0" fmla="*/ 10034 w 295275"/>
                  <a:gd name="connsiteY0" fmla="*/ 224890 h 238125"/>
                  <a:gd name="connsiteX1" fmla="*/ 282167 w 295275"/>
                  <a:gd name="connsiteY1" fmla="*/ 10034 h 238125"/>
                  <a:gd name="connsiteX2" fmla="*/ 288069 w 295275"/>
                  <a:gd name="connsiteY2" fmla="*/ 17510 h 238125"/>
                  <a:gd name="connsiteX3" fmla="*/ 15937 w 295275"/>
                  <a:gd name="connsiteY3" fmla="*/ 232366 h 238125"/>
                </a:gdLst>
                <a:ahLst/>
                <a:cxnLst>
                  <a:cxn ang="0">
                    <a:pos x="connsiteX0" y="connsiteY0"/>
                  </a:cxn>
                  <a:cxn ang="0">
                    <a:pos x="connsiteX1" y="connsiteY1"/>
                  </a:cxn>
                  <a:cxn ang="0">
                    <a:pos x="connsiteX2" y="connsiteY2"/>
                  </a:cxn>
                  <a:cxn ang="0">
                    <a:pos x="connsiteX3" y="connsiteY3"/>
                  </a:cxn>
                </a:cxnLst>
                <a:rect l="l" t="t" r="r" b="b"/>
                <a:pathLst>
                  <a:path w="295275" h="238125">
                    <a:moveTo>
                      <a:pt x="10034" y="224890"/>
                    </a:moveTo>
                    <a:lnTo>
                      <a:pt x="282167" y="10034"/>
                    </a:lnTo>
                    <a:lnTo>
                      <a:pt x="288069" y="17510"/>
                    </a:lnTo>
                    <a:lnTo>
                      <a:pt x="15937" y="232366"/>
                    </a:lnTo>
                    <a:close/>
                  </a:path>
                </a:pathLst>
              </a:custGeom>
              <a:solidFill>
                <a:srgbClr val="DDDDDD"/>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5" name="Freeform: Shape 94">
                <a:extLst>
                  <a:ext uri="{FF2B5EF4-FFF2-40B4-BE49-F238E27FC236}">
                    <a16:creationId xmlns:a16="http://schemas.microsoft.com/office/drawing/2014/main" id="{6CE80059-9003-464A-A2A6-5C24C1D86B6E}"/>
                  </a:ext>
                </a:extLst>
              </p:cNvPr>
              <p:cNvSpPr/>
              <p:nvPr/>
            </p:nvSpPr>
            <p:spPr>
              <a:xfrm>
                <a:off x="7645639" y="5178716"/>
                <a:ext cx="294252" cy="307627"/>
              </a:xfrm>
              <a:custGeom>
                <a:avLst/>
                <a:gdLst>
                  <a:gd name="connsiteX0" fmla="*/ 198477 w 209550"/>
                  <a:gd name="connsiteY0" fmla="*/ 123441 h 219075"/>
                  <a:gd name="connsiteX1" fmla="*/ 147042 w 209550"/>
                  <a:gd name="connsiteY1" fmla="*/ 164398 h 219075"/>
                  <a:gd name="connsiteX2" fmla="*/ 131802 w 209550"/>
                  <a:gd name="connsiteY2" fmla="*/ 59623 h 219075"/>
                  <a:gd name="connsiteX3" fmla="*/ 32742 w 209550"/>
                  <a:gd name="connsiteY3" fmla="*/ 20571 h 219075"/>
                  <a:gd name="connsiteX4" fmla="*/ 30837 w 209550"/>
                  <a:gd name="connsiteY4" fmla="*/ 22476 h 219075"/>
                  <a:gd name="connsiteX5" fmla="*/ 46077 w 209550"/>
                  <a:gd name="connsiteY5" fmla="*/ 127251 h 219075"/>
                  <a:gd name="connsiteX6" fmla="*/ 144185 w 209550"/>
                  <a:gd name="connsiteY6" fmla="*/ 166303 h 219075"/>
                  <a:gd name="connsiteX7" fmla="*/ 91797 w 209550"/>
                  <a:gd name="connsiteY7" fmla="*/ 208213 h 219075"/>
                  <a:gd name="connsiteX8" fmla="*/ 98465 w 209550"/>
                  <a:gd name="connsiteY8" fmla="*/ 216786 h 219075"/>
                  <a:gd name="connsiteX9" fmla="*/ 205145 w 209550"/>
                  <a:gd name="connsiteY9" fmla="*/ 131061 h 219075"/>
                  <a:gd name="connsiteX10" fmla="*/ 198477 w 209550"/>
                  <a:gd name="connsiteY10" fmla="*/ 123441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550" h="219075">
                    <a:moveTo>
                      <a:pt x="198477" y="123441"/>
                    </a:moveTo>
                    <a:lnTo>
                      <a:pt x="147042" y="164398"/>
                    </a:lnTo>
                    <a:cubicBezTo>
                      <a:pt x="146090" y="156778"/>
                      <a:pt x="142280" y="132966"/>
                      <a:pt x="131802" y="59623"/>
                    </a:cubicBezTo>
                    <a:cubicBezTo>
                      <a:pt x="125135" y="12951"/>
                      <a:pt x="69890" y="-8957"/>
                      <a:pt x="32742" y="20571"/>
                    </a:cubicBezTo>
                    <a:cubicBezTo>
                      <a:pt x="32742" y="20571"/>
                      <a:pt x="32742" y="20571"/>
                      <a:pt x="30837" y="22476"/>
                    </a:cubicBezTo>
                    <a:cubicBezTo>
                      <a:pt x="-6310" y="52003"/>
                      <a:pt x="1310" y="111058"/>
                      <a:pt x="46077" y="127251"/>
                    </a:cubicBezTo>
                    <a:cubicBezTo>
                      <a:pt x="46077" y="127251"/>
                      <a:pt x="46077" y="127251"/>
                      <a:pt x="144185" y="166303"/>
                    </a:cubicBezTo>
                    <a:lnTo>
                      <a:pt x="91797" y="208213"/>
                    </a:lnTo>
                    <a:lnTo>
                      <a:pt x="98465" y="216786"/>
                    </a:lnTo>
                    <a:lnTo>
                      <a:pt x="205145" y="131061"/>
                    </a:lnTo>
                    <a:lnTo>
                      <a:pt x="198477" y="123441"/>
                    </a:lnTo>
                    <a:close/>
                  </a:path>
                </a:pathLst>
              </a:custGeom>
              <a:solidFill>
                <a:srgbClr val="5C2D91"/>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6" name="Freeform: Shape 95">
                <a:extLst>
                  <a:ext uri="{FF2B5EF4-FFF2-40B4-BE49-F238E27FC236}">
                    <a16:creationId xmlns:a16="http://schemas.microsoft.com/office/drawing/2014/main" id="{9733E17A-681B-4355-9299-13F05F4F196B}"/>
                  </a:ext>
                </a:extLst>
              </p:cNvPr>
              <p:cNvSpPr/>
              <p:nvPr/>
            </p:nvSpPr>
            <p:spPr>
              <a:xfrm>
                <a:off x="7697698" y="5233747"/>
                <a:ext cx="107001" cy="120376"/>
              </a:xfrm>
              <a:custGeom>
                <a:avLst/>
                <a:gdLst>
                  <a:gd name="connsiteX0" fmla="*/ 18528 w 76200"/>
                  <a:gd name="connsiteY0" fmla="*/ 12813 h 85725"/>
                  <a:gd name="connsiteX1" fmla="*/ 12813 w 76200"/>
                  <a:gd name="connsiteY1" fmla="*/ 52818 h 85725"/>
                  <a:gd name="connsiteX2" fmla="*/ 18528 w 76200"/>
                  <a:gd name="connsiteY2" fmla="*/ 60438 h 85725"/>
                  <a:gd name="connsiteX3" fmla="*/ 49961 w 76200"/>
                  <a:gd name="connsiteY3" fmla="*/ 69963 h 85725"/>
                  <a:gd name="connsiteX4" fmla="*/ 52818 w 76200"/>
                  <a:gd name="connsiteY4" fmla="*/ 74726 h 85725"/>
                  <a:gd name="connsiteX5" fmla="*/ 44246 w 76200"/>
                  <a:gd name="connsiteY5" fmla="*/ 81393 h 85725"/>
                  <a:gd name="connsiteX6" fmla="*/ 68058 w 76200"/>
                  <a:gd name="connsiteY6" fmla="*/ 80441 h 85725"/>
                  <a:gd name="connsiteX7" fmla="*/ 75678 w 76200"/>
                  <a:gd name="connsiteY7" fmla="*/ 57581 h 85725"/>
                  <a:gd name="connsiteX8" fmla="*/ 67106 w 76200"/>
                  <a:gd name="connsiteY8" fmla="*/ 64248 h 85725"/>
                  <a:gd name="connsiteX9" fmla="*/ 64248 w 76200"/>
                  <a:gd name="connsiteY9" fmla="*/ 59486 h 85725"/>
                  <a:gd name="connsiteX10" fmla="*/ 64248 w 76200"/>
                  <a:gd name="connsiteY10" fmla="*/ 26148 h 85725"/>
                  <a:gd name="connsiteX11" fmla="*/ 58533 w 76200"/>
                  <a:gd name="connsiteY11" fmla="*/ 18528 h 85725"/>
                  <a:gd name="connsiteX12" fmla="*/ 18528 w 76200"/>
                  <a:gd name="connsiteY12" fmla="*/ 12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18528" y="12813"/>
                    </a:moveTo>
                    <a:cubicBezTo>
                      <a:pt x="6146" y="22338"/>
                      <a:pt x="3288" y="40436"/>
                      <a:pt x="12813" y="52818"/>
                    </a:cubicBezTo>
                    <a:lnTo>
                      <a:pt x="18528" y="60438"/>
                    </a:lnTo>
                    <a:cubicBezTo>
                      <a:pt x="26148" y="70916"/>
                      <a:pt x="39483" y="73773"/>
                      <a:pt x="49961" y="69963"/>
                    </a:cubicBezTo>
                    <a:lnTo>
                      <a:pt x="52818" y="74726"/>
                    </a:lnTo>
                    <a:lnTo>
                      <a:pt x="44246" y="81393"/>
                    </a:lnTo>
                    <a:cubicBezTo>
                      <a:pt x="51866" y="86156"/>
                      <a:pt x="60438" y="86156"/>
                      <a:pt x="68058" y="80441"/>
                    </a:cubicBezTo>
                    <a:cubicBezTo>
                      <a:pt x="75678" y="74726"/>
                      <a:pt x="78536" y="66153"/>
                      <a:pt x="75678" y="57581"/>
                    </a:cubicBezTo>
                    <a:lnTo>
                      <a:pt x="67106" y="64248"/>
                    </a:lnTo>
                    <a:lnTo>
                      <a:pt x="64248" y="59486"/>
                    </a:lnTo>
                    <a:cubicBezTo>
                      <a:pt x="70916" y="49961"/>
                      <a:pt x="71868" y="36626"/>
                      <a:pt x="64248" y="26148"/>
                    </a:cubicBezTo>
                    <a:lnTo>
                      <a:pt x="58533" y="18528"/>
                    </a:lnTo>
                    <a:cubicBezTo>
                      <a:pt x="48056" y="6146"/>
                      <a:pt x="30911" y="3288"/>
                      <a:pt x="18528" y="12813"/>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7" name="Freeform: Shape 96">
                <a:extLst>
                  <a:ext uri="{FF2B5EF4-FFF2-40B4-BE49-F238E27FC236}">
                    <a16:creationId xmlns:a16="http://schemas.microsoft.com/office/drawing/2014/main" id="{3DA3DB85-2826-40FA-A41E-D73F6E5A8E18}"/>
                  </a:ext>
                </a:extLst>
              </p:cNvPr>
              <p:cNvSpPr/>
              <p:nvPr/>
            </p:nvSpPr>
            <p:spPr>
              <a:xfrm>
                <a:off x="8026726" y="5194960"/>
                <a:ext cx="107001" cy="120376"/>
              </a:xfrm>
              <a:custGeom>
                <a:avLst/>
                <a:gdLst>
                  <a:gd name="connsiteX0" fmla="*/ 18528 w 76200"/>
                  <a:gd name="connsiteY0" fmla="*/ 12813 h 85725"/>
                  <a:gd name="connsiteX1" fmla="*/ 12813 w 76200"/>
                  <a:gd name="connsiteY1" fmla="*/ 52818 h 85725"/>
                  <a:gd name="connsiteX2" fmla="*/ 18528 w 76200"/>
                  <a:gd name="connsiteY2" fmla="*/ 60438 h 85725"/>
                  <a:gd name="connsiteX3" fmla="*/ 49961 w 76200"/>
                  <a:gd name="connsiteY3" fmla="*/ 69963 h 85725"/>
                  <a:gd name="connsiteX4" fmla="*/ 52818 w 76200"/>
                  <a:gd name="connsiteY4" fmla="*/ 74726 h 85725"/>
                  <a:gd name="connsiteX5" fmla="*/ 44246 w 76200"/>
                  <a:gd name="connsiteY5" fmla="*/ 81393 h 85725"/>
                  <a:gd name="connsiteX6" fmla="*/ 68058 w 76200"/>
                  <a:gd name="connsiteY6" fmla="*/ 80441 h 85725"/>
                  <a:gd name="connsiteX7" fmla="*/ 75678 w 76200"/>
                  <a:gd name="connsiteY7" fmla="*/ 57581 h 85725"/>
                  <a:gd name="connsiteX8" fmla="*/ 67106 w 76200"/>
                  <a:gd name="connsiteY8" fmla="*/ 64248 h 85725"/>
                  <a:gd name="connsiteX9" fmla="*/ 64248 w 76200"/>
                  <a:gd name="connsiteY9" fmla="*/ 59486 h 85725"/>
                  <a:gd name="connsiteX10" fmla="*/ 64248 w 76200"/>
                  <a:gd name="connsiteY10" fmla="*/ 26148 h 85725"/>
                  <a:gd name="connsiteX11" fmla="*/ 58533 w 76200"/>
                  <a:gd name="connsiteY11" fmla="*/ 18528 h 85725"/>
                  <a:gd name="connsiteX12" fmla="*/ 18528 w 76200"/>
                  <a:gd name="connsiteY12" fmla="*/ 12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18528" y="12813"/>
                    </a:moveTo>
                    <a:cubicBezTo>
                      <a:pt x="6146" y="22338"/>
                      <a:pt x="3288" y="40436"/>
                      <a:pt x="12813" y="52818"/>
                    </a:cubicBezTo>
                    <a:lnTo>
                      <a:pt x="18528" y="60438"/>
                    </a:lnTo>
                    <a:cubicBezTo>
                      <a:pt x="26148" y="70916"/>
                      <a:pt x="39483" y="73773"/>
                      <a:pt x="49961" y="69963"/>
                    </a:cubicBezTo>
                    <a:lnTo>
                      <a:pt x="52818" y="74726"/>
                    </a:lnTo>
                    <a:lnTo>
                      <a:pt x="44246" y="81393"/>
                    </a:lnTo>
                    <a:cubicBezTo>
                      <a:pt x="51866" y="86156"/>
                      <a:pt x="60438" y="86156"/>
                      <a:pt x="68058" y="80441"/>
                    </a:cubicBezTo>
                    <a:cubicBezTo>
                      <a:pt x="75678" y="74726"/>
                      <a:pt x="78536" y="66153"/>
                      <a:pt x="75678" y="57581"/>
                    </a:cubicBezTo>
                    <a:lnTo>
                      <a:pt x="67106" y="64248"/>
                    </a:lnTo>
                    <a:lnTo>
                      <a:pt x="64248" y="59486"/>
                    </a:lnTo>
                    <a:cubicBezTo>
                      <a:pt x="70916" y="49961"/>
                      <a:pt x="71868" y="36626"/>
                      <a:pt x="64248" y="26148"/>
                    </a:cubicBezTo>
                    <a:lnTo>
                      <a:pt x="58533" y="18528"/>
                    </a:lnTo>
                    <a:cubicBezTo>
                      <a:pt x="49008" y="6146"/>
                      <a:pt x="30911" y="3288"/>
                      <a:pt x="18528" y="12813"/>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8" name="Freeform: Shape 97">
                <a:extLst>
                  <a:ext uri="{FF2B5EF4-FFF2-40B4-BE49-F238E27FC236}">
                    <a16:creationId xmlns:a16="http://schemas.microsoft.com/office/drawing/2014/main" id="{08FD01B6-E1E2-4E20-B50A-BFF5C6344646}"/>
                  </a:ext>
                </a:extLst>
              </p:cNvPr>
              <p:cNvSpPr/>
              <p:nvPr/>
            </p:nvSpPr>
            <p:spPr>
              <a:xfrm>
                <a:off x="7977199" y="5145750"/>
                <a:ext cx="307627" cy="321003"/>
              </a:xfrm>
              <a:custGeom>
                <a:avLst/>
                <a:gdLst>
                  <a:gd name="connsiteX0" fmla="*/ 206198 w 219075"/>
                  <a:gd name="connsiteY0" fmla="*/ 117389 h 228600"/>
                  <a:gd name="connsiteX1" fmla="*/ 147143 w 219075"/>
                  <a:gd name="connsiteY1" fmla="*/ 164062 h 228600"/>
                  <a:gd name="connsiteX2" fmla="*/ 131903 w 219075"/>
                  <a:gd name="connsiteY2" fmla="*/ 60239 h 228600"/>
                  <a:gd name="connsiteX3" fmla="*/ 31891 w 219075"/>
                  <a:gd name="connsiteY3" fmla="*/ 21187 h 228600"/>
                  <a:gd name="connsiteX4" fmla="*/ 30938 w 219075"/>
                  <a:gd name="connsiteY4" fmla="*/ 22139 h 228600"/>
                  <a:gd name="connsiteX5" fmla="*/ 46178 w 219075"/>
                  <a:gd name="connsiteY5" fmla="*/ 128819 h 228600"/>
                  <a:gd name="connsiteX6" fmla="*/ 143333 w 219075"/>
                  <a:gd name="connsiteY6" fmla="*/ 166919 h 228600"/>
                  <a:gd name="connsiteX7" fmla="*/ 84278 w 219075"/>
                  <a:gd name="connsiteY7" fmla="*/ 213592 h 228600"/>
                  <a:gd name="connsiteX8" fmla="*/ 90946 w 219075"/>
                  <a:gd name="connsiteY8" fmla="*/ 222164 h 228600"/>
                  <a:gd name="connsiteX9" fmla="*/ 212866 w 219075"/>
                  <a:gd name="connsiteY9" fmla="*/ 125962 h 228600"/>
                  <a:gd name="connsiteX10" fmla="*/ 206198 w 219075"/>
                  <a:gd name="connsiteY10" fmla="*/ 117389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28600">
                    <a:moveTo>
                      <a:pt x="206198" y="117389"/>
                    </a:moveTo>
                    <a:lnTo>
                      <a:pt x="147143" y="164062"/>
                    </a:lnTo>
                    <a:cubicBezTo>
                      <a:pt x="146191" y="155489"/>
                      <a:pt x="142381" y="130724"/>
                      <a:pt x="131903" y="60239"/>
                    </a:cubicBezTo>
                    <a:cubicBezTo>
                      <a:pt x="125236" y="12614"/>
                      <a:pt x="69991" y="-9293"/>
                      <a:pt x="31891" y="21187"/>
                    </a:cubicBezTo>
                    <a:cubicBezTo>
                      <a:pt x="31891" y="21187"/>
                      <a:pt x="31891" y="21187"/>
                      <a:pt x="30938" y="22139"/>
                    </a:cubicBezTo>
                    <a:cubicBezTo>
                      <a:pt x="-7162" y="51667"/>
                      <a:pt x="2363" y="111674"/>
                      <a:pt x="46178" y="128819"/>
                    </a:cubicBezTo>
                    <a:cubicBezTo>
                      <a:pt x="46178" y="128819"/>
                      <a:pt x="46178" y="128819"/>
                      <a:pt x="143333" y="166919"/>
                    </a:cubicBezTo>
                    <a:lnTo>
                      <a:pt x="84278" y="213592"/>
                    </a:lnTo>
                    <a:lnTo>
                      <a:pt x="90946" y="222164"/>
                    </a:lnTo>
                    <a:lnTo>
                      <a:pt x="212866" y="125962"/>
                    </a:lnTo>
                    <a:lnTo>
                      <a:pt x="206198" y="117389"/>
                    </a:lnTo>
                    <a:close/>
                  </a:path>
                </a:pathLst>
              </a:custGeom>
              <a:solidFill>
                <a:srgbClr val="48C4A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99" name="Freeform: Shape 98">
                <a:extLst>
                  <a:ext uri="{FF2B5EF4-FFF2-40B4-BE49-F238E27FC236}">
                    <a16:creationId xmlns:a16="http://schemas.microsoft.com/office/drawing/2014/main" id="{049871D2-BCCB-40FF-AAED-F7BACFD246CE}"/>
                  </a:ext>
                </a:extLst>
              </p:cNvPr>
              <p:cNvSpPr/>
              <p:nvPr/>
            </p:nvSpPr>
            <p:spPr>
              <a:xfrm>
                <a:off x="7910363" y="5442398"/>
                <a:ext cx="107001" cy="120376"/>
              </a:xfrm>
              <a:custGeom>
                <a:avLst/>
                <a:gdLst>
                  <a:gd name="connsiteX0" fmla="*/ 18528 w 76200"/>
                  <a:gd name="connsiteY0" fmla="*/ 12813 h 85725"/>
                  <a:gd name="connsiteX1" fmla="*/ 12813 w 76200"/>
                  <a:gd name="connsiteY1" fmla="*/ 52818 h 85725"/>
                  <a:gd name="connsiteX2" fmla="*/ 18528 w 76200"/>
                  <a:gd name="connsiteY2" fmla="*/ 60438 h 85725"/>
                  <a:gd name="connsiteX3" fmla="*/ 49961 w 76200"/>
                  <a:gd name="connsiteY3" fmla="*/ 69963 h 85725"/>
                  <a:gd name="connsiteX4" fmla="*/ 52818 w 76200"/>
                  <a:gd name="connsiteY4" fmla="*/ 74726 h 85725"/>
                  <a:gd name="connsiteX5" fmla="*/ 44246 w 76200"/>
                  <a:gd name="connsiteY5" fmla="*/ 81393 h 85725"/>
                  <a:gd name="connsiteX6" fmla="*/ 68058 w 76200"/>
                  <a:gd name="connsiteY6" fmla="*/ 80441 h 85725"/>
                  <a:gd name="connsiteX7" fmla="*/ 75678 w 76200"/>
                  <a:gd name="connsiteY7" fmla="*/ 57581 h 85725"/>
                  <a:gd name="connsiteX8" fmla="*/ 67106 w 76200"/>
                  <a:gd name="connsiteY8" fmla="*/ 64248 h 85725"/>
                  <a:gd name="connsiteX9" fmla="*/ 64248 w 76200"/>
                  <a:gd name="connsiteY9" fmla="*/ 59486 h 85725"/>
                  <a:gd name="connsiteX10" fmla="*/ 64248 w 76200"/>
                  <a:gd name="connsiteY10" fmla="*/ 26148 h 85725"/>
                  <a:gd name="connsiteX11" fmla="*/ 58533 w 76200"/>
                  <a:gd name="connsiteY11" fmla="*/ 18528 h 85725"/>
                  <a:gd name="connsiteX12" fmla="*/ 18528 w 76200"/>
                  <a:gd name="connsiteY12" fmla="*/ 12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18528" y="12813"/>
                    </a:moveTo>
                    <a:cubicBezTo>
                      <a:pt x="6146" y="22338"/>
                      <a:pt x="3288" y="40436"/>
                      <a:pt x="12813" y="52818"/>
                    </a:cubicBezTo>
                    <a:lnTo>
                      <a:pt x="18528" y="60438"/>
                    </a:lnTo>
                    <a:cubicBezTo>
                      <a:pt x="26148" y="70916"/>
                      <a:pt x="39483" y="73773"/>
                      <a:pt x="49961" y="69963"/>
                    </a:cubicBezTo>
                    <a:lnTo>
                      <a:pt x="52818" y="74726"/>
                    </a:lnTo>
                    <a:lnTo>
                      <a:pt x="44246" y="81393"/>
                    </a:lnTo>
                    <a:cubicBezTo>
                      <a:pt x="51866" y="86156"/>
                      <a:pt x="60438" y="86156"/>
                      <a:pt x="68058" y="80441"/>
                    </a:cubicBezTo>
                    <a:cubicBezTo>
                      <a:pt x="75678" y="74726"/>
                      <a:pt x="78536" y="66153"/>
                      <a:pt x="75678" y="57581"/>
                    </a:cubicBezTo>
                    <a:lnTo>
                      <a:pt x="67106" y="64248"/>
                    </a:lnTo>
                    <a:lnTo>
                      <a:pt x="64248" y="59486"/>
                    </a:lnTo>
                    <a:cubicBezTo>
                      <a:pt x="70916" y="49961"/>
                      <a:pt x="71868" y="36626"/>
                      <a:pt x="64248" y="26148"/>
                    </a:cubicBezTo>
                    <a:lnTo>
                      <a:pt x="58533" y="18528"/>
                    </a:lnTo>
                    <a:cubicBezTo>
                      <a:pt x="49008" y="6146"/>
                      <a:pt x="30911" y="3288"/>
                      <a:pt x="18528" y="12813"/>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0" name="Freeform: Shape 99">
                <a:extLst>
                  <a:ext uri="{FF2B5EF4-FFF2-40B4-BE49-F238E27FC236}">
                    <a16:creationId xmlns:a16="http://schemas.microsoft.com/office/drawing/2014/main" id="{3590E05D-F4BF-4864-B2AD-D59AF5D4427C}"/>
                  </a:ext>
                </a:extLst>
              </p:cNvPr>
              <p:cNvSpPr/>
              <p:nvPr/>
            </p:nvSpPr>
            <p:spPr>
              <a:xfrm>
                <a:off x="7860580" y="5391381"/>
                <a:ext cx="321003" cy="334378"/>
              </a:xfrm>
              <a:custGeom>
                <a:avLst/>
                <a:gdLst>
                  <a:gd name="connsiteX0" fmla="*/ 219716 w 228600"/>
                  <a:gd name="connsiteY0" fmla="*/ 105343 h 238125"/>
                  <a:gd name="connsiteX1" fmla="*/ 146373 w 228600"/>
                  <a:gd name="connsiteY1" fmla="*/ 162493 h 238125"/>
                  <a:gd name="connsiteX2" fmla="*/ 132086 w 228600"/>
                  <a:gd name="connsiteY2" fmla="*/ 59623 h 238125"/>
                  <a:gd name="connsiteX3" fmla="*/ 32073 w 228600"/>
                  <a:gd name="connsiteY3" fmla="*/ 20571 h 238125"/>
                  <a:gd name="connsiteX4" fmla="*/ 30168 w 228600"/>
                  <a:gd name="connsiteY4" fmla="*/ 22476 h 238125"/>
                  <a:gd name="connsiteX5" fmla="*/ 46361 w 228600"/>
                  <a:gd name="connsiteY5" fmla="*/ 128203 h 238125"/>
                  <a:gd name="connsiteX6" fmla="*/ 142563 w 228600"/>
                  <a:gd name="connsiteY6" fmla="*/ 166303 h 238125"/>
                  <a:gd name="connsiteX7" fmla="*/ 70173 w 228600"/>
                  <a:gd name="connsiteY7" fmla="*/ 223453 h 238125"/>
                  <a:gd name="connsiteX8" fmla="*/ 75888 w 228600"/>
                  <a:gd name="connsiteY8" fmla="*/ 231073 h 238125"/>
                  <a:gd name="connsiteX9" fmla="*/ 225431 w 228600"/>
                  <a:gd name="connsiteY9" fmla="*/ 112963 h 238125"/>
                  <a:gd name="connsiteX10" fmla="*/ 219716 w 228600"/>
                  <a:gd name="connsiteY10" fmla="*/ 10534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600" h="238125">
                    <a:moveTo>
                      <a:pt x="219716" y="105343"/>
                    </a:moveTo>
                    <a:lnTo>
                      <a:pt x="146373" y="162493"/>
                    </a:lnTo>
                    <a:cubicBezTo>
                      <a:pt x="145421" y="152968"/>
                      <a:pt x="141611" y="127251"/>
                      <a:pt x="132086" y="59623"/>
                    </a:cubicBezTo>
                    <a:cubicBezTo>
                      <a:pt x="125418" y="12951"/>
                      <a:pt x="69221" y="-8957"/>
                      <a:pt x="32073" y="20571"/>
                    </a:cubicBezTo>
                    <a:cubicBezTo>
                      <a:pt x="32073" y="20571"/>
                      <a:pt x="32073" y="20571"/>
                      <a:pt x="30168" y="22476"/>
                    </a:cubicBezTo>
                    <a:cubicBezTo>
                      <a:pt x="-6979" y="52003"/>
                      <a:pt x="2546" y="111058"/>
                      <a:pt x="46361" y="128203"/>
                    </a:cubicBezTo>
                    <a:cubicBezTo>
                      <a:pt x="46361" y="128203"/>
                      <a:pt x="46361" y="128203"/>
                      <a:pt x="142563" y="166303"/>
                    </a:cubicBezTo>
                    <a:lnTo>
                      <a:pt x="70173" y="223453"/>
                    </a:lnTo>
                    <a:lnTo>
                      <a:pt x="75888" y="231073"/>
                    </a:lnTo>
                    <a:lnTo>
                      <a:pt x="225431" y="112963"/>
                    </a:lnTo>
                    <a:lnTo>
                      <a:pt x="219716" y="105343"/>
                    </a:lnTo>
                    <a:close/>
                  </a:path>
                </a:pathLst>
              </a:custGeom>
              <a:solidFill>
                <a:srgbClr val="1070C4"/>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1" name="Freeform: Shape 100">
                <a:extLst>
                  <a:ext uri="{FF2B5EF4-FFF2-40B4-BE49-F238E27FC236}">
                    <a16:creationId xmlns:a16="http://schemas.microsoft.com/office/drawing/2014/main" id="{25DC352E-290C-4C40-A950-3C65496AC95D}"/>
                  </a:ext>
                </a:extLst>
              </p:cNvPr>
              <p:cNvSpPr/>
              <p:nvPr/>
            </p:nvSpPr>
            <p:spPr>
              <a:xfrm>
                <a:off x="7910363" y="5442398"/>
                <a:ext cx="107001" cy="120376"/>
              </a:xfrm>
              <a:custGeom>
                <a:avLst/>
                <a:gdLst>
                  <a:gd name="connsiteX0" fmla="*/ 18528 w 76200"/>
                  <a:gd name="connsiteY0" fmla="*/ 12813 h 85725"/>
                  <a:gd name="connsiteX1" fmla="*/ 12813 w 76200"/>
                  <a:gd name="connsiteY1" fmla="*/ 52818 h 85725"/>
                  <a:gd name="connsiteX2" fmla="*/ 18528 w 76200"/>
                  <a:gd name="connsiteY2" fmla="*/ 60438 h 85725"/>
                  <a:gd name="connsiteX3" fmla="*/ 49961 w 76200"/>
                  <a:gd name="connsiteY3" fmla="*/ 69963 h 85725"/>
                  <a:gd name="connsiteX4" fmla="*/ 52818 w 76200"/>
                  <a:gd name="connsiteY4" fmla="*/ 74726 h 85725"/>
                  <a:gd name="connsiteX5" fmla="*/ 44246 w 76200"/>
                  <a:gd name="connsiteY5" fmla="*/ 81393 h 85725"/>
                  <a:gd name="connsiteX6" fmla="*/ 68058 w 76200"/>
                  <a:gd name="connsiteY6" fmla="*/ 80441 h 85725"/>
                  <a:gd name="connsiteX7" fmla="*/ 75678 w 76200"/>
                  <a:gd name="connsiteY7" fmla="*/ 57581 h 85725"/>
                  <a:gd name="connsiteX8" fmla="*/ 67106 w 76200"/>
                  <a:gd name="connsiteY8" fmla="*/ 64248 h 85725"/>
                  <a:gd name="connsiteX9" fmla="*/ 64248 w 76200"/>
                  <a:gd name="connsiteY9" fmla="*/ 59486 h 85725"/>
                  <a:gd name="connsiteX10" fmla="*/ 64248 w 76200"/>
                  <a:gd name="connsiteY10" fmla="*/ 26148 h 85725"/>
                  <a:gd name="connsiteX11" fmla="*/ 58533 w 76200"/>
                  <a:gd name="connsiteY11" fmla="*/ 18528 h 85725"/>
                  <a:gd name="connsiteX12" fmla="*/ 18528 w 76200"/>
                  <a:gd name="connsiteY12" fmla="*/ 1281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18528" y="12813"/>
                    </a:moveTo>
                    <a:cubicBezTo>
                      <a:pt x="6146" y="22338"/>
                      <a:pt x="3288" y="40436"/>
                      <a:pt x="12813" y="52818"/>
                    </a:cubicBezTo>
                    <a:lnTo>
                      <a:pt x="18528" y="60438"/>
                    </a:lnTo>
                    <a:cubicBezTo>
                      <a:pt x="26148" y="70916"/>
                      <a:pt x="39483" y="73773"/>
                      <a:pt x="49961" y="69963"/>
                    </a:cubicBezTo>
                    <a:lnTo>
                      <a:pt x="52818" y="74726"/>
                    </a:lnTo>
                    <a:lnTo>
                      <a:pt x="44246" y="81393"/>
                    </a:lnTo>
                    <a:cubicBezTo>
                      <a:pt x="51866" y="86156"/>
                      <a:pt x="60438" y="86156"/>
                      <a:pt x="68058" y="80441"/>
                    </a:cubicBezTo>
                    <a:cubicBezTo>
                      <a:pt x="75678" y="74726"/>
                      <a:pt x="78536" y="66153"/>
                      <a:pt x="75678" y="57581"/>
                    </a:cubicBezTo>
                    <a:lnTo>
                      <a:pt x="67106" y="64248"/>
                    </a:lnTo>
                    <a:lnTo>
                      <a:pt x="64248" y="59486"/>
                    </a:lnTo>
                    <a:cubicBezTo>
                      <a:pt x="70916" y="49961"/>
                      <a:pt x="71868" y="36626"/>
                      <a:pt x="64248" y="26148"/>
                    </a:cubicBezTo>
                    <a:lnTo>
                      <a:pt x="58533" y="18528"/>
                    </a:lnTo>
                    <a:cubicBezTo>
                      <a:pt x="49008" y="6146"/>
                      <a:pt x="30911" y="3288"/>
                      <a:pt x="18528" y="12813"/>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2" name="Freeform: Shape 101">
                <a:extLst>
                  <a:ext uri="{FF2B5EF4-FFF2-40B4-BE49-F238E27FC236}">
                    <a16:creationId xmlns:a16="http://schemas.microsoft.com/office/drawing/2014/main" id="{186861B0-17D3-40B8-9D86-C1F3770584FB}"/>
                  </a:ext>
                </a:extLst>
              </p:cNvPr>
              <p:cNvSpPr/>
              <p:nvPr/>
            </p:nvSpPr>
            <p:spPr>
              <a:xfrm>
                <a:off x="7678719" y="4859304"/>
                <a:ext cx="267502" cy="227377"/>
              </a:xfrm>
              <a:custGeom>
                <a:avLst/>
                <a:gdLst>
                  <a:gd name="connsiteX0" fmla="*/ 10034 w 190500"/>
                  <a:gd name="connsiteY0" fmla="*/ 145205 h 161925"/>
                  <a:gd name="connsiteX1" fmla="*/ 181239 w 190500"/>
                  <a:gd name="connsiteY1" fmla="*/ 10034 h 161925"/>
                  <a:gd name="connsiteX2" fmla="*/ 188912 w 190500"/>
                  <a:gd name="connsiteY2" fmla="*/ 19753 h 161925"/>
                  <a:gd name="connsiteX3" fmla="*/ 17708 w 190500"/>
                  <a:gd name="connsiteY3" fmla="*/ 154924 h 161925"/>
                </a:gdLst>
                <a:ahLst/>
                <a:cxnLst>
                  <a:cxn ang="0">
                    <a:pos x="connsiteX0" y="connsiteY0"/>
                  </a:cxn>
                  <a:cxn ang="0">
                    <a:pos x="connsiteX1" y="connsiteY1"/>
                  </a:cxn>
                  <a:cxn ang="0">
                    <a:pos x="connsiteX2" y="connsiteY2"/>
                  </a:cxn>
                  <a:cxn ang="0">
                    <a:pos x="connsiteX3" y="connsiteY3"/>
                  </a:cxn>
                </a:cxnLst>
                <a:rect l="l" t="t" r="r" b="b"/>
                <a:pathLst>
                  <a:path w="190500" h="161925">
                    <a:moveTo>
                      <a:pt x="10034" y="145205"/>
                    </a:moveTo>
                    <a:lnTo>
                      <a:pt x="181239" y="10034"/>
                    </a:lnTo>
                    <a:lnTo>
                      <a:pt x="188912" y="19753"/>
                    </a:lnTo>
                    <a:lnTo>
                      <a:pt x="17708" y="154924"/>
                    </a:lnTo>
                    <a:close/>
                  </a:path>
                </a:pathLst>
              </a:custGeom>
              <a:solidFill>
                <a:srgbClr val="C4C4C4"/>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3" name="Freeform: Shape 102">
                <a:extLst>
                  <a:ext uri="{FF2B5EF4-FFF2-40B4-BE49-F238E27FC236}">
                    <a16:creationId xmlns:a16="http://schemas.microsoft.com/office/drawing/2014/main" id="{55A5F240-163B-4587-8BBE-3702373C142D}"/>
                  </a:ext>
                </a:extLst>
              </p:cNvPr>
              <p:cNvSpPr/>
              <p:nvPr/>
            </p:nvSpPr>
            <p:spPr>
              <a:xfrm>
                <a:off x="7533057" y="5124794"/>
                <a:ext cx="80251" cy="66876"/>
              </a:xfrm>
              <a:custGeom>
                <a:avLst/>
                <a:gdLst>
                  <a:gd name="connsiteX0" fmla="*/ 10034 w 57150"/>
                  <a:gd name="connsiteY0" fmla="*/ 37186 h 47625"/>
                  <a:gd name="connsiteX1" fmla="*/ 44424 w 57150"/>
                  <a:gd name="connsiteY1" fmla="*/ 10034 h 47625"/>
                  <a:gd name="connsiteX2" fmla="*/ 52098 w 57150"/>
                  <a:gd name="connsiteY2" fmla="*/ 19753 h 47625"/>
                  <a:gd name="connsiteX3" fmla="*/ 17708 w 57150"/>
                  <a:gd name="connsiteY3" fmla="*/ 46905 h 47625"/>
                </a:gdLst>
                <a:ahLst/>
                <a:cxnLst>
                  <a:cxn ang="0">
                    <a:pos x="connsiteX0" y="connsiteY0"/>
                  </a:cxn>
                  <a:cxn ang="0">
                    <a:pos x="connsiteX1" y="connsiteY1"/>
                  </a:cxn>
                  <a:cxn ang="0">
                    <a:pos x="connsiteX2" y="connsiteY2"/>
                  </a:cxn>
                  <a:cxn ang="0">
                    <a:pos x="connsiteX3" y="connsiteY3"/>
                  </a:cxn>
                </a:cxnLst>
                <a:rect l="l" t="t" r="r" b="b"/>
                <a:pathLst>
                  <a:path w="57150" h="47625">
                    <a:moveTo>
                      <a:pt x="10034" y="37186"/>
                    </a:moveTo>
                    <a:lnTo>
                      <a:pt x="44424" y="10034"/>
                    </a:lnTo>
                    <a:lnTo>
                      <a:pt x="52098" y="19753"/>
                    </a:lnTo>
                    <a:lnTo>
                      <a:pt x="17708" y="46905"/>
                    </a:lnTo>
                    <a:close/>
                  </a:path>
                </a:pathLst>
              </a:custGeom>
              <a:solidFill>
                <a:srgbClr val="C4C4C4"/>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4" name="Freeform: Shape 103">
                <a:extLst>
                  <a:ext uri="{FF2B5EF4-FFF2-40B4-BE49-F238E27FC236}">
                    <a16:creationId xmlns:a16="http://schemas.microsoft.com/office/drawing/2014/main" id="{8E2DF977-5E28-48DB-BB82-5CF1165E8CAE}"/>
                  </a:ext>
                </a:extLst>
              </p:cNvPr>
              <p:cNvSpPr/>
              <p:nvPr/>
            </p:nvSpPr>
            <p:spPr>
              <a:xfrm>
                <a:off x="7605795" y="5068422"/>
                <a:ext cx="80251" cy="66876"/>
              </a:xfrm>
              <a:custGeom>
                <a:avLst/>
                <a:gdLst>
                  <a:gd name="connsiteX0" fmla="*/ 10034 w 57150"/>
                  <a:gd name="connsiteY0" fmla="*/ 37186 h 47625"/>
                  <a:gd name="connsiteX1" fmla="*/ 44425 w 57150"/>
                  <a:gd name="connsiteY1" fmla="*/ 10034 h 47625"/>
                  <a:gd name="connsiteX2" fmla="*/ 52098 w 57150"/>
                  <a:gd name="connsiteY2" fmla="*/ 19753 h 47625"/>
                  <a:gd name="connsiteX3" fmla="*/ 17708 w 57150"/>
                  <a:gd name="connsiteY3" fmla="*/ 46905 h 47625"/>
                </a:gdLst>
                <a:ahLst/>
                <a:cxnLst>
                  <a:cxn ang="0">
                    <a:pos x="connsiteX0" y="connsiteY0"/>
                  </a:cxn>
                  <a:cxn ang="0">
                    <a:pos x="connsiteX1" y="connsiteY1"/>
                  </a:cxn>
                  <a:cxn ang="0">
                    <a:pos x="connsiteX2" y="connsiteY2"/>
                  </a:cxn>
                  <a:cxn ang="0">
                    <a:pos x="connsiteX3" y="connsiteY3"/>
                  </a:cxn>
                </a:cxnLst>
                <a:rect l="l" t="t" r="r" b="b"/>
                <a:pathLst>
                  <a:path w="57150" h="47625">
                    <a:moveTo>
                      <a:pt x="10034" y="37186"/>
                    </a:moveTo>
                    <a:lnTo>
                      <a:pt x="44425" y="10034"/>
                    </a:lnTo>
                    <a:lnTo>
                      <a:pt x="52098" y="19753"/>
                    </a:lnTo>
                    <a:lnTo>
                      <a:pt x="17708" y="46905"/>
                    </a:lnTo>
                    <a:close/>
                  </a:path>
                </a:pathLst>
              </a:custGeom>
              <a:solidFill>
                <a:srgbClr val="C4C4C4"/>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5" name="Freeform: Shape 104">
                <a:extLst>
                  <a:ext uri="{FF2B5EF4-FFF2-40B4-BE49-F238E27FC236}">
                    <a16:creationId xmlns:a16="http://schemas.microsoft.com/office/drawing/2014/main" id="{C3935FC0-88B6-47DC-A069-966C54D6FE02}"/>
                  </a:ext>
                </a:extLst>
              </p:cNvPr>
              <p:cNvSpPr/>
              <p:nvPr/>
            </p:nvSpPr>
            <p:spPr>
              <a:xfrm>
                <a:off x="7407394" y="5293716"/>
                <a:ext cx="601880" cy="401253"/>
              </a:xfrm>
              <a:custGeom>
                <a:avLst/>
                <a:gdLst>
                  <a:gd name="connsiteX0" fmla="*/ 426244 w 428625"/>
                  <a:gd name="connsiteY0" fmla="*/ 104409 h 285750"/>
                  <a:gd name="connsiteX1" fmla="*/ 402431 w 428625"/>
                  <a:gd name="connsiteY1" fmla="*/ 86312 h 285750"/>
                  <a:gd name="connsiteX2" fmla="*/ 250984 w 428625"/>
                  <a:gd name="connsiteY2" fmla="*/ 98694 h 285750"/>
                  <a:gd name="connsiteX3" fmla="*/ 365284 w 428625"/>
                  <a:gd name="connsiteY3" fmla="*/ 51069 h 285750"/>
                  <a:gd name="connsiteX4" fmla="*/ 378619 w 428625"/>
                  <a:gd name="connsiteY4" fmla="*/ 24399 h 285750"/>
                  <a:gd name="connsiteX5" fmla="*/ 349091 w 428625"/>
                  <a:gd name="connsiteY5" fmla="*/ 8207 h 285750"/>
                  <a:gd name="connsiteX6" fmla="*/ 238601 w 428625"/>
                  <a:gd name="connsiteY6" fmla="*/ 42497 h 285750"/>
                  <a:gd name="connsiteX7" fmla="*/ 150019 w 428625"/>
                  <a:gd name="connsiteY7" fmla="*/ 74882 h 285750"/>
                  <a:gd name="connsiteX8" fmla="*/ 117634 w 428625"/>
                  <a:gd name="connsiteY8" fmla="*/ 66309 h 285750"/>
                  <a:gd name="connsiteX9" fmla="*/ 99536 w 428625"/>
                  <a:gd name="connsiteY9" fmla="*/ 43449 h 285750"/>
                  <a:gd name="connsiteX10" fmla="*/ 7144 w 428625"/>
                  <a:gd name="connsiteY10" fmla="*/ 156797 h 285750"/>
                  <a:gd name="connsiteX11" fmla="*/ 69056 w 428625"/>
                  <a:gd name="connsiteY11" fmla="*/ 279669 h 285750"/>
                  <a:gd name="connsiteX12" fmla="*/ 286226 w 428625"/>
                  <a:gd name="connsiteY12" fmla="*/ 273955 h 285750"/>
                  <a:gd name="connsiteX13" fmla="*/ 362426 w 428625"/>
                  <a:gd name="connsiteY13" fmla="*/ 266335 h 285750"/>
                  <a:gd name="connsiteX14" fmla="*/ 377666 w 428625"/>
                  <a:gd name="connsiteY14" fmla="*/ 248237 h 285750"/>
                  <a:gd name="connsiteX15" fmla="*/ 363379 w 428625"/>
                  <a:gd name="connsiteY15" fmla="*/ 232044 h 285750"/>
                  <a:gd name="connsiteX16" fmla="*/ 289084 w 428625"/>
                  <a:gd name="connsiteY16" fmla="*/ 221567 h 285750"/>
                  <a:gd name="connsiteX17" fmla="*/ 288131 w 428625"/>
                  <a:gd name="connsiteY17" fmla="*/ 212042 h 285750"/>
                  <a:gd name="connsiteX18" fmla="*/ 389096 w 428625"/>
                  <a:gd name="connsiteY18" fmla="*/ 195849 h 285750"/>
                  <a:gd name="connsiteX19" fmla="*/ 408146 w 428625"/>
                  <a:gd name="connsiteY19" fmla="*/ 172989 h 285750"/>
                  <a:gd name="connsiteX20" fmla="*/ 384334 w 428625"/>
                  <a:gd name="connsiteY20" fmla="*/ 152034 h 285750"/>
                  <a:gd name="connsiteX21" fmla="*/ 270034 w 428625"/>
                  <a:gd name="connsiteY21" fmla="*/ 161559 h 285750"/>
                  <a:gd name="connsiteX22" fmla="*/ 410051 w 428625"/>
                  <a:gd name="connsiteY22" fmla="*/ 129174 h 285750"/>
                  <a:gd name="connsiteX23" fmla="*/ 426244 w 428625"/>
                  <a:gd name="connsiteY23" fmla="*/ 10440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8625" h="285750">
                    <a:moveTo>
                      <a:pt x="426244" y="104409"/>
                    </a:moveTo>
                    <a:cubicBezTo>
                      <a:pt x="424339" y="92980"/>
                      <a:pt x="413861" y="84407"/>
                      <a:pt x="402431" y="86312"/>
                    </a:cubicBezTo>
                    <a:lnTo>
                      <a:pt x="250984" y="98694"/>
                    </a:lnTo>
                    <a:lnTo>
                      <a:pt x="365284" y="51069"/>
                    </a:lnTo>
                    <a:cubicBezTo>
                      <a:pt x="375761" y="46307"/>
                      <a:pt x="381476" y="34877"/>
                      <a:pt x="378619" y="24399"/>
                    </a:cubicBezTo>
                    <a:cubicBezTo>
                      <a:pt x="375761" y="11064"/>
                      <a:pt x="362426" y="4397"/>
                      <a:pt x="349091" y="8207"/>
                    </a:cubicBezTo>
                    <a:lnTo>
                      <a:pt x="238601" y="42497"/>
                    </a:lnTo>
                    <a:lnTo>
                      <a:pt x="150019" y="74882"/>
                    </a:lnTo>
                    <a:cubicBezTo>
                      <a:pt x="138589" y="78692"/>
                      <a:pt x="125254" y="75834"/>
                      <a:pt x="117634" y="66309"/>
                    </a:cubicBezTo>
                    <a:lnTo>
                      <a:pt x="99536" y="43449"/>
                    </a:lnTo>
                    <a:lnTo>
                      <a:pt x="7144" y="156797"/>
                    </a:lnTo>
                    <a:lnTo>
                      <a:pt x="69056" y="279669"/>
                    </a:lnTo>
                    <a:lnTo>
                      <a:pt x="286226" y="273955"/>
                    </a:lnTo>
                    <a:lnTo>
                      <a:pt x="362426" y="266335"/>
                    </a:lnTo>
                    <a:cubicBezTo>
                      <a:pt x="370999" y="265382"/>
                      <a:pt x="378619" y="257762"/>
                      <a:pt x="377666" y="248237"/>
                    </a:cubicBezTo>
                    <a:cubicBezTo>
                      <a:pt x="377666" y="239664"/>
                      <a:pt x="370999" y="232997"/>
                      <a:pt x="363379" y="232044"/>
                    </a:cubicBezTo>
                    <a:lnTo>
                      <a:pt x="289084" y="221567"/>
                    </a:lnTo>
                    <a:lnTo>
                      <a:pt x="288131" y="212042"/>
                    </a:lnTo>
                    <a:lnTo>
                      <a:pt x="389096" y="195849"/>
                    </a:lnTo>
                    <a:cubicBezTo>
                      <a:pt x="400526" y="193944"/>
                      <a:pt x="408146" y="184419"/>
                      <a:pt x="408146" y="172989"/>
                    </a:cubicBezTo>
                    <a:cubicBezTo>
                      <a:pt x="407194" y="160607"/>
                      <a:pt x="396716" y="151082"/>
                      <a:pt x="384334" y="152034"/>
                    </a:cubicBezTo>
                    <a:lnTo>
                      <a:pt x="270034" y="161559"/>
                    </a:lnTo>
                    <a:lnTo>
                      <a:pt x="410051" y="129174"/>
                    </a:lnTo>
                    <a:cubicBezTo>
                      <a:pt x="420529" y="126317"/>
                      <a:pt x="428149" y="115839"/>
                      <a:pt x="426244" y="104409"/>
                    </a:cubicBezTo>
                    <a:close/>
                  </a:path>
                </a:pathLst>
              </a:custGeom>
              <a:solidFill>
                <a:srgbClr val="8E562E"/>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6" name="Freeform: Shape 105">
                <a:extLst>
                  <a:ext uri="{FF2B5EF4-FFF2-40B4-BE49-F238E27FC236}">
                    <a16:creationId xmlns:a16="http://schemas.microsoft.com/office/drawing/2014/main" id="{4FEFB65F-7197-4191-B6B6-08CCC27DBFEF}"/>
                  </a:ext>
                </a:extLst>
              </p:cNvPr>
              <p:cNvSpPr/>
              <p:nvPr/>
            </p:nvSpPr>
            <p:spPr>
              <a:xfrm>
                <a:off x="8974957" y="3869422"/>
                <a:ext cx="361128" cy="267502"/>
              </a:xfrm>
              <a:custGeom>
                <a:avLst/>
                <a:gdLst>
                  <a:gd name="connsiteX0" fmla="*/ 172879 w 257175"/>
                  <a:gd name="connsiteY0" fmla="*/ 12859 h 190500"/>
                  <a:gd name="connsiteX1" fmla="*/ 233839 w 257175"/>
                  <a:gd name="connsiteY1" fmla="*/ 7144 h 190500"/>
                  <a:gd name="connsiteX2" fmla="*/ 251936 w 257175"/>
                  <a:gd name="connsiteY2" fmla="*/ 110966 h 190500"/>
                  <a:gd name="connsiteX3" fmla="*/ 240506 w 257175"/>
                  <a:gd name="connsiteY3" fmla="*/ 111919 h 190500"/>
                  <a:gd name="connsiteX4" fmla="*/ 205264 w 257175"/>
                  <a:gd name="connsiteY4" fmla="*/ 90011 h 190500"/>
                  <a:gd name="connsiteX5" fmla="*/ 192881 w 257175"/>
                  <a:gd name="connsiteY5" fmla="*/ 52864 h 190500"/>
                  <a:gd name="connsiteX6" fmla="*/ 168116 w 257175"/>
                  <a:gd name="connsiteY6" fmla="*/ 65246 h 190500"/>
                  <a:gd name="connsiteX7" fmla="*/ 168116 w 257175"/>
                  <a:gd name="connsiteY7" fmla="*/ 65246 h 190500"/>
                  <a:gd name="connsiteX8" fmla="*/ 69056 w 257175"/>
                  <a:gd name="connsiteY8" fmla="*/ 181451 h 190500"/>
                  <a:gd name="connsiteX9" fmla="*/ 7144 w 257175"/>
                  <a:gd name="connsiteY9" fmla="*/ 192881 h 190500"/>
                  <a:gd name="connsiteX10" fmla="*/ 38576 w 257175"/>
                  <a:gd name="connsiteY10" fmla="*/ 56674 h 190500"/>
                  <a:gd name="connsiteX11" fmla="*/ 78581 w 257175"/>
                  <a:gd name="connsiteY11" fmla="*/ 22384 h 190500"/>
                  <a:gd name="connsiteX12" fmla="*/ 172879 w 257175"/>
                  <a:gd name="connsiteY12" fmla="*/ 1285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175" h="190500">
                    <a:moveTo>
                      <a:pt x="172879" y="12859"/>
                    </a:moveTo>
                    <a:lnTo>
                      <a:pt x="233839" y="7144"/>
                    </a:lnTo>
                    <a:lnTo>
                      <a:pt x="251936" y="110966"/>
                    </a:lnTo>
                    <a:lnTo>
                      <a:pt x="240506" y="111919"/>
                    </a:lnTo>
                    <a:cubicBezTo>
                      <a:pt x="225266" y="113824"/>
                      <a:pt x="210979" y="104299"/>
                      <a:pt x="205264" y="90011"/>
                    </a:cubicBezTo>
                    <a:lnTo>
                      <a:pt x="192881" y="52864"/>
                    </a:lnTo>
                    <a:lnTo>
                      <a:pt x="168116" y="65246"/>
                    </a:lnTo>
                    <a:lnTo>
                      <a:pt x="168116" y="65246"/>
                    </a:lnTo>
                    <a:cubicBezTo>
                      <a:pt x="167164" y="122396"/>
                      <a:pt x="125254" y="170974"/>
                      <a:pt x="69056" y="181451"/>
                    </a:cubicBezTo>
                    <a:lnTo>
                      <a:pt x="7144" y="192881"/>
                    </a:lnTo>
                    <a:lnTo>
                      <a:pt x="38576" y="56674"/>
                    </a:lnTo>
                    <a:cubicBezTo>
                      <a:pt x="43339" y="37624"/>
                      <a:pt x="58579" y="24289"/>
                      <a:pt x="78581" y="22384"/>
                    </a:cubicBezTo>
                    <a:lnTo>
                      <a:pt x="172879" y="12859"/>
                    </a:ln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7" name="Freeform: Shape 106">
                <a:extLst>
                  <a:ext uri="{FF2B5EF4-FFF2-40B4-BE49-F238E27FC236}">
                    <a16:creationId xmlns:a16="http://schemas.microsoft.com/office/drawing/2014/main" id="{CD37FFB3-214E-4D7B-85A2-BE6D877EEF87}"/>
                  </a:ext>
                </a:extLst>
              </p:cNvPr>
              <p:cNvSpPr/>
              <p:nvPr/>
            </p:nvSpPr>
            <p:spPr>
              <a:xfrm>
                <a:off x="8835856" y="4344238"/>
                <a:ext cx="107001" cy="454754"/>
              </a:xfrm>
              <a:custGeom>
                <a:avLst/>
                <a:gdLst>
                  <a:gd name="connsiteX0" fmla="*/ 7144 w 76200"/>
                  <a:gd name="connsiteY0" fmla="*/ 291941 h 323850"/>
                  <a:gd name="connsiteX1" fmla="*/ 55721 w 76200"/>
                  <a:gd name="connsiteY1" fmla="*/ 320516 h 323850"/>
                  <a:gd name="connsiteX2" fmla="*/ 70961 w 76200"/>
                  <a:gd name="connsiteY2" fmla="*/ 7144 h 323850"/>
                  <a:gd name="connsiteX3" fmla="*/ 7144 w 76200"/>
                  <a:gd name="connsiteY3" fmla="*/ 291941 h 323850"/>
                </a:gdLst>
                <a:ahLst/>
                <a:cxnLst>
                  <a:cxn ang="0">
                    <a:pos x="connsiteX0" y="connsiteY0"/>
                  </a:cxn>
                  <a:cxn ang="0">
                    <a:pos x="connsiteX1" y="connsiteY1"/>
                  </a:cxn>
                  <a:cxn ang="0">
                    <a:pos x="connsiteX2" y="connsiteY2"/>
                  </a:cxn>
                  <a:cxn ang="0">
                    <a:pos x="connsiteX3" y="connsiteY3"/>
                  </a:cxn>
                </a:cxnLst>
                <a:rect l="l" t="t" r="r" b="b"/>
                <a:pathLst>
                  <a:path w="76200" h="323850">
                    <a:moveTo>
                      <a:pt x="7144" y="291941"/>
                    </a:moveTo>
                    <a:lnTo>
                      <a:pt x="55721" y="320516"/>
                    </a:lnTo>
                    <a:cubicBezTo>
                      <a:pt x="55721" y="320516"/>
                      <a:pt x="91916" y="148114"/>
                      <a:pt x="70961" y="7144"/>
                    </a:cubicBezTo>
                    <a:cubicBezTo>
                      <a:pt x="46196" y="110014"/>
                      <a:pt x="7144" y="291941"/>
                      <a:pt x="7144" y="291941"/>
                    </a:cubicBezTo>
                    <a:close/>
                  </a:path>
                </a:pathLst>
              </a:custGeom>
              <a:solidFill>
                <a:srgbClr val="704322"/>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8" name="Freeform: Shape 107">
                <a:extLst>
                  <a:ext uri="{FF2B5EF4-FFF2-40B4-BE49-F238E27FC236}">
                    <a16:creationId xmlns:a16="http://schemas.microsoft.com/office/drawing/2014/main" id="{73032D23-615E-40E3-AA78-3971F6773111}"/>
                  </a:ext>
                </a:extLst>
              </p:cNvPr>
              <p:cNvSpPr/>
              <p:nvPr/>
            </p:nvSpPr>
            <p:spPr>
              <a:xfrm>
                <a:off x="8447978" y="4772242"/>
                <a:ext cx="214002" cy="214002"/>
              </a:xfrm>
              <a:custGeom>
                <a:avLst/>
                <a:gdLst>
                  <a:gd name="connsiteX0" fmla="*/ 45244 w 152400"/>
                  <a:gd name="connsiteY0" fmla="*/ 138589 h 152400"/>
                  <a:gd name="connsiteX1" fmla="*/ 7144 w 152400"/>
                  <a:gd name="connsiteY1" fmla="*/ 7144 h 152400"/>
                  <a:gd name="connsiteX2" fmla="*/ 149066 w 152400"/>
                  <a:gd name="connsiteY2" fmla="*/ 70009 h 152400"/>
                  <a:gd name="connsiteX3" fmla="*/ 85249 w 152400"/>
                  <a:gd name="connsiteY3" fmla="*/ 147161 h 152400"/>
                  <a:gd name="connsiteX4" fmla="*/ 45244 w 152400"/>
                  <a:gd name="connsiteY4" fmla="*/ 138589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45244" y="138589"/>
                    </a:moveTo>
                    <a:lnTo>
                      <a:pt x="7144" y="7144"/>
                    </a:lnTo>
                    <a:lnTo>
                      <a:pt x="149066" y="70009"/>
                    </a:lnTo>
                    <a:cubicBezTo>
                      <a:pt x="149066" y="70009"/>
                      <a:pt x="123349" y="122396"/>
                      <a:pt x="85249" y="147161"/>
                    </a:cubicBezTo>
                    <a:lnTo>
                      <a:pt x="45244" y="138589"/>
                    </a:lnTo>
                    <a:close/>
                  </a:path>
                </a:pathLst>
              </a:custGeom>
              <a:solidFill>
                <a:schemeClr val="accent1">
                  <a:lumMod val="75000"/>
                </a:schemeClr>
              </a:solidFill>
              <a:ln w="9525" cap="flat">
                <a:noFill/>
                <a:prstDash val="solid"/>
                <a:miter/>
              </a:ln>
            </p:spPr>
            <p:txBody>
              <a:bodyPr rtlCol="0" anchor="ctr"/>
              <a:lstStyle/>
              <a:p>
                <a:pPr defTabSz="685800">
                  <a:defRPr/>
                </a:pPr>
                <a:endParaRPr lang="en-US" sz="1500">
                  <a:solidFill>
                    <a:srgbClr val="000000"/>
                  </a:solidFill>
                  <a:latin typeface="Segoe UI"/>
                </a:endParaRPr>
              </a:p>
            </p:txBody>
          </p:sp>
          <p:sp>
            <p:nvSpPr>
              <p:cNvPr id="109" name="Freeform: Shape 108">
                <a:extLst>
                  <a:ext uri="{FF2B5EF4-FFF2-40B4-BE49-F238E27FC236}">
                    <a16:creationId xmlns:a16="http://schemas.microsoft.com/office/drawing/2014/main" id="{36B081C5-9D0E-42C6-BFB8-627892188452}"/>
                  </a:ext>
                </a:extLst>
              </p:cNvPr>
              <p:cNvSpPr/>
              <p:nvPr/>
            </p:nvSpPr>
            <p:spPr>
              <a:xfrm>
                <a:off x="8032841" y="5203083"/>
                <a:ext cx="107001" cy="120376"/>
              </a:xfrm>
              <a:custGeom>
                <a:avLst/>
                <a:gdLst>
                  <a:gd name="connsiteX0" fmla="*/ 13221 w 76200"/>
                  <a:gd name="connsiteY0" fmla="*/ 17505 h 85725"/>
                  <a:gd name="connsiteX1" fmla="*/ 13221 w 76200"/>
                  <a:gd name="connsiteY1" fmla="*/ 53700 h 85725"/>
                  <a:gd name="connsiteX2" fmla="*/ 17984 w 76200"/>
                  <a:gd name="connsiteY2" fmla="*/ 59415 h 85725"/>
                  <a:gd name="connsiteX3" fmla="*/ 49416 w 76200"/>
                  <a:gd name="connsiteY3" fmla="*/ 68940 h 85725"/>
                  <a:gd name="connsiteX4" fmla="*/ 52274 w 76200"/>
                  <a:gd name="connsiteY4" fmla="*/ 73703 h 85725"/>
                  <a:gd name="connsiteX5" fmla="*/ 43701 w 76200"/>
                  <a:gd name="connsiteY5" fmla="*/ 80370 h 85725"/>
                  <a:gd name="connsiteX6" fmla="*/ 67514 w 76200"/>
                  <a:gd name="connsiteY6" fmla="*/ 79418 h 85725"/>
                  <a:gd name="connsiteX7" fmla="*/ 75134 w 76200"/>
                  <a:gd name="connsiteY7" fmla="*/ 56558 h 85725"/>
                  <a:gd name="connsiteX8" fmla="*/ 66561 w 76200"/>
                  <a:gd name="connsiteY8" fmla="*/ 63225 h 85725"/>
                  <a:gd name="connsiteX9" fmla="*/ 63704 w 76200"/>
                  <a:gd name="connsiteY9" fmla="*/ 58463 h 85725"/>
                  <a:gd name="connsiteX10" fmla="*/ 63704 w 76200"/>
                  <a:gd name="connsiteY10" fmla="*/ 25125 h 85725"/>
                  <a:gd name="connsiteX11" fmla="*/ 57989 w 76200"/>
                  <a:gd name="connsiteY11" fmla="*/ 17505 h 85725"/>
                  <a:gd name="connsiteX12" fmla="*/ 13221 w 76200"/>
                  <a:gd name="connsiteY12" fmla="*/ 1750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13221" y="17505"/>
                    </a:moveTo>
                    <a:cubicBezTo>
                      <a:pt x="4649" y="27983"/>
                      <a:pt x="5601" y="43223"/>
                      <a:pt x="13221" y="53700"/>
                    </a:cubicBezTo>
                    <a:lnTo>
                      <a:pt x="17984" y="59415"/>
                    </a:lnTo>
                    <a:cubicBezTo>
                      <a:pt x="25604" y="69893"/>
                      <a:pt x="38939" y="72750"/>
                      <a:pt x="49416" y="68940"/>
                    </a:cubicBezTo>
                    <a:lnTo>
                      <a:pt x="52274" y="73703"/>
                    </a:lnTo>
                    <a:lnTo>
                      <a:pt x="43701" y="80370"/>
                    </a:lnTo>
                    <a:cubicBezTo>
                      <a:pt x="51321" y="85133"/>
                      <a:pt x="59894" y="85133"/>
                      <a:pt x="67514" y="79418"/>
                    </a:cubicBezTo>
                    <a:cubicBezTo>
                      <a:pt x="75134" y="73703"/>
                      <a:pt x="77991" y="65130"/>
                      <a:pt x="75134" y="56558"/>
                    </a:cubicBezTo>
                    <a:lnTo>
                      <a:pt x="66561" y="63225"/>
                    </a:lnTo>
                    <a:lnTo>
                      <a:pt x="63704" y="58463"/>
                    </a:lnTo>
                    <a:cubicBezTo>
                      <a:pt x="70371" y="48938"/>
                      <a:pt x="71324" y="35603"/>
                      <a:pt x="63704" y="25125"/>
                    </a:cubicBezTo>
                    <a:lnTo>
                      <a:pt x="57989" y="17505"/>
                    </a:lnTo>
                    <a:cubicBezTo>
                      <a:pt x="47511" y="4170"/>
                      <a:pt x="25604" y="3218"/>
                      <a:pt x="13221" y="17505"/>
                    </a:cubicBezTo>
                    <a:close/>
                  </a:path>
                </a:pathLst>
              </a:custGeom>
              <a:solidFill>
                <a:srgbClr val="FFFFFF"/>
              </a:solidFill>
              <a:ln w="9525" cap="flat">
                <a:noFill/>
                <a:prstDash val="solid"/>
                <a:miter/>
              </a:ln>
            </p:spPr>
            <p:txBody>
              <a:bodyPr rtlCol="0" anchor="ctr"/>
              <a:lstStyle/>
              <a:p>
                <a:pPr defTabSz="685800">
                  <a:defRPr/>
                </a:pPr>
                <a:endParaRPr lang="en-US" sz="1500">
                  <a:solidFill>
                    <a:srgbClr val="000000"/>
                  </a:solidFill>
                  <a:latin typeface="Segoe UI"/>
                </a:endParaRPr>
              </a:p>
            </p:txBody>
          </p:sp>
        </p:grpSp>
      </p:grpSp>
      <p:grpSp>
        <p:nvGrpSpPr>
          <p:cNvPr id="62" name="Developers">
            <a:extLst>
              <a:ext uri="{FF2B5EF4-FFF2-40B4-BE49-F238E27FC236}">
                <a16:creationId xmlns:a16="http://schemas.microsoft.com/office/drawing/2014/main" id="{5E9D4671-0F18-4770-9E7E-F8A6FF416697}"/>
              </a:ext>
            </a:extLst>
          </p:cNvPr>
          <p:cNvGrpSpPr/>
          <p:nvPr/>
        </p:nvGrpSpPr>
        <p:grpSpPr>
          <a:xfrm>
            <a:off x="6791450" y="2802448"/>
            <a:ext cx="986888" cy="974519"/>
            <a:chOff x="7428703" y="4086461"/>
            <a:chExt cx="1315851" cy="1299359"/>
          </a:xfrm>
        </p:grpSpPr>
        <p:sp>
          <p:nvSpPr>
            <p:cNvPr id="63" name="Oval 62">
              <a:extLst>
                <a:ext uri="{FF2B5EF4-FFF2-40B4-BE49-F238E27FC236}">
                  <a16:creationId xmlns:a16="http://schemas.microsoft.com/office/drawing/2014/main" id="{55EE890F-E220-4C37-AAC0-155D40B65EF2}"/>
                </a:ext>
              </a:extLst>
            </p:cNvPr>
            <p:cNvSpPr/>
            <p:nvPr/>
          </p:nvSpPr>
          <p:spPr bwMode="auto">
            <a:xfrm>
              <a:off x="7522632" y="4180073"/>
              <a:ext cx="1157549" cy="1164046"/>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8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64" name="Picture 63">
              <a:extLst>
                <a:ext uri="{FF2B5EF4-FFF2-40B4-BE49-F238E27FC236}">
                  <a16:creationId xmlns:a16="http://schemas.microsoft.com/office/drawing/2014/main" id="{76B8EAE6-CE71-45A5-99D3-2317F979A4B4}"/>
                </a:ext>
              </a:extLst>
            </p:cNvPr>
            <p:cNvPicPr>
              <a:picLocks noChangeAspect="1"/>
            </p:cNvPicPr>
            <p:nvPr/>
          </p:nvPicPr>
          <p:blipFill rotWithShape="1">
            <a:blip r:embed="rId3" cstate="screen">
              <a:clrChange>
                <a:clrFrom>
                  <a:srgbClr val="FEFEFE"/>
                </a:clrFrom>
                <a:clrTo>
                  <a:srgbClr val="FEFEFE">
                    <a:alpha val="0"/>
                  </a:srgbClr>
                </a:clrTo>
              </a:clrChange>
              <a:extLst>
                <a:ext uri="{28A0092B-C50C-407E-A947-70E740481C1C}">
                  <a14:useLocalDpi xmlns:a14="http://schemas.microsoft.com/office/drawing/2010/main"/>
                </a:ext>
              </a:extLst>
            </a:blip>
            <a:srcRect l="11035" t="11132" r="11789" b="12659"/>
            <a:stretch/>
          </p:blipFill>
          <p:spPr>
            <a:xfrm>
              <a:off x="7428703" y="4086461"/>
              <a:ext cx="1315851" cy="1299359"/>
            </a:xfrm>
            <a:prstGeom prst="ellipse">
              <a:avLst/>
            </a:prstGeom>
          </p:spPr>
        </p:pic>
      </p:grpSp>
      <p:sp>
        <p:nvSpPr>
          <p:cNvPr id="171" name="TextBox 170">
            <a:extLst>
              <a:ext uri="{FF2B5EF4-FFF2-40B4-BE49-F238E27FC236}">
                <a16:creationId xmlns:a16="http://schemas.microsoft.com/office/drawing/2014/main" id="{ED236BAC-92A8-1548-99F3-13A7CA5404AD}"/>
              </a:ext>
            </a:extLst>
          </p:cNvPr>
          <p:cNvSpPr txBox="1"/>
          <p:nvPr/>
        </p:nvSpPr>
        <p:spPr>
          <a:xfrm>
            <a:off x="5046871" y="4456630"/>
            <a:ext cx="1685548" cy="553998"/>
          </a:xfrm>
          <a:prstGeom prst="rect">
            <a:avLst/>
          </a:prstGeom>
          <a:noFill/>
        </p:spPr>
        <p:txBody>
          <a:bodyPr wrap="square" lIns="0" tIns="0" rIns="0" bIns="0" rtlCol="0">
            <a:spAutoFit/>
          </a:bodyPr>
          <a:lstStyle/>
          <a:p>
            <a:pPr algn="ctr" defTabSz="685800">
              <a:defRPr/>
            </a:pPr>
            <a:r>
              <a:rPr lang="ja-JP" altLang="en-US" sz="1800" b="1" dirty="0">
                <a:solidFill>
                  <a:schemeClr val="accent5"/>
                </a:solidFill>
                <a:latin typeface="Yu Gothic UI" panose="020B0500000000000000" pitchFamily="34" charset="-128"/>
                <a:ea typeface="Yu Gothic UI" panose="020B0500000000000000" pitchFamily="34" charset="-128"/>
              </a:rPr>
              <a:t>Analysis Beginner</a:t>
            </a:r>
            <a:endParaRPr lang="en-US" sz="1800" b="1" dirty="0">
              <a:solidFill>
                <a:schemeClr val="accent5"/>
              </a:solidFill>
              <a:latin typeface="Yu Gothic UI" panose="020B0500000000000000" pitchFamily="34" charset="-128"/>
              <a:ea typeface="Yu Gothic UI" panose="020B0500000000000000" pitchFamily="34" charset="-128"/>
            </a:endParaRPr>
          </a:p>
        </p:txBody>
      </p:sp>
      <p:sp>
        <p:nvSpPr>
          <p:cNvPr id="172" name="TextBox 171">
            <a:extLst>
              <a:ext uri="{FF2B5EF4-FFF2-40B4-BE49-F238E27FC236}">
                <a16:creationId xmlns:a16="http://schemas.microsoft.com/office/drawing/2014/main" id="{2F233533-2D26-D24B-A64E-69172D74FDF0}"/>
              </a:ext>
            </a:extLst>
          </p:cNvPr>
          <p:cNvSpPr txBox="1"/>
          <p:nvPr/>
        </p:nvSpPr>
        <p:spPr>
          <a:xfrm>
            <a:off x="8209596" y="2471255"/>
            <a:ext cx="910894" cy="55399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rgbClr val="243A5E"/>
                </a:solidFill>
                <a:effectLst/>
                <a:uLnTx/>
                <a:uFillTx/>
                <a:latin typeface="Yu Gothic UI" panose="020B0500000000000000" pitchFamily="34" charset="-128"/>
                <a:ea typeface="Yu Gothic UI" panose="020B0500000000000000" pitchFamily="34" charset="-128"/>
              </a:defRPr>
            </a:lvl1pPr>
          </a:lstStyle>
          <a:p>
            <a:pPr defTabSz="685800">
              <a:defRPr/>
            </a:pPr>
            <a:r>
              <a:rPr lang="ja-JP" altLang="en-US" sz="1800">
                <a:solidFill>
                  <a:schemeClr val="accent5"/>
                </a:solidFill>
              </a:rPr>
              <a:t>With code</a:t>
            </a:r>
            <a:endParaRPr lang="en-US" sz="1800">
              <a:solidFill>
                <a:schemeClr val="accent5"/>
              </a:solidFill>
            </a:endParaRPr>
          </a:p>
        </p:txBody>
      </p:sp>
      <p:sp>
        <p:nvSpPr>
          <p:cNvPr id="173" name="Rectangle 172">
            <a:extLst>
              <a:ext uri="{FF2B5EF4-FFF2-40B4-BE49-F238E27FC236}">
                <a16:creationId xmlns:a16="http://schemas.microsoft.com/office/drawing/2014/main" id="{854D1CB4-EF7F-CF48-BCB9-2354C2C4C846}"/>
              </a:ext>
            </a:extLst>
          </p:cNvPr>
          <p:cNvSpPr/>
          <p:nvPr/>
        </p:nvSpPr>
        <p:spPr bwMode="auto">
          <a:xfrm>
            <a:off x="6457297" y="3930896"/>
            <a:ext cx="1659116" cy="4602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85800">
              <a:defRPr/>
            </a:pPr>
            <a:r>
              <a:rPr lang="en-US" altLang="zh-CN" sz="1050" b="1" dirty="0">
                <a:solidFill>
                  <a:srgbClr val="FFFFFF"/>
                </a:solidFill>
                <a:latin typeface="Yu Gothic UI" panose="020B0500000000000000" pitchFamily="34" charset="-128"/>
                <a:ea typeface="Yu Gothic UI" panose="020B0500000000000000" pitchFamily="34" charset="-128"/>
              </a:rPr>
              <a:t>Automated ML </a:t>
            </a:r>
            <a:r>
              <a:rPr lang="en-US" sz="1050" b="1" dirty="0">
                <a:solidFill>
                  <a:srgbClr val="FFFFFF"/>
                </a:solidFill>
                <a:latin typeface="Yu Gothic UI" panose="020B0500000000000000" pitchFamily="34" charset="-128"/>
                <a:ea typeface="Yu Gothic UI" panose="020B0500000000000000" pitchFamily="34" charset="-128"/>
              </a:rPr>
              <a:t>Python</a:t>
            </a:r>
          </a:p>
          <a:p>
            <a:pPr algn="ctr" defTabSz="685800">
              <a:defRPr/>
            </a:pPr>
            <a:r>
              <a:rPr lang="en-US" sz="1050" b="1" dirty="0">
                <a:solidFill>
                  <a:srgbClr val="FFFFFF"/>
                </a:solidFill>
                <a:latin typeface="Yu Gothic UI" panose="020B0500000000000000" pitchFamily="34" charset="-128"/>
                <a:ea typeface="Yu Gothic UI" panose="020B0500000000000000" pitchFamily="34" charset="-128"/>
              </a:rPr>
              <a:t>Cognitive Services Notebooks</a:t>
            </a:r>
          </a:p>
        </p:txBody>
      </p:sp>
      <p:sp>
        <p:nvSpPr>
          <p:cNvPr id="2" name="Rectangle: Rounded Corners 1">
            <a:extLst>
              <a:ext uri="{FF2B5EF4-FFF2-40B4-BE49-F238E27FC236}">
                <a16:creationId xmlns:a16="http://schemas.microsoft.com/office/drawing/2014/main" id="{9638EDE2-08B3-4733-8B0D-5A39A2E7AE97}"/>
              </a:ext>
            </a:extLst>
          </p:cNvPr>
          <p:cNvSpPr/>
          <p:nvPr/>
        </p:nvSpPr>
        <p:spPr>
          <a:xfrm>
            <a:off x="6252633" y="812800"/>
            <a:ext cx="1992494" cy="1642564"/>
          </a:xfrm>
          <a:custGeom>
            <a:avLst/>
            <a:gdLst>
              <a:gd name="connsiteX0" fmla="*/ 0 w 1992494"/>
              <a:gd name="connsiteY0" fmla="*/ 172174 h 1642564"/>
              <a:gd name="connsiteX1" fmla="*/ 172174 w 1992494"/>
              <a:gd name="connsiteY1" fmla="*/ 0 h 1642564"/>
              <a:gd name="connsiteX2" fmla="*/ 721556 w 1992494"/>
              <a:gd name="connsiteY2" fmla="*/ 0 h 1642564"/>
              <a:gd name="connsiteX3" fmla="*/ 1221494 w 1992494"/>
              <a:gd name="connsiteY3" fmla="*/ 0 h 1642564"/>
              <a:gd name="connsiteX4" fmla="*/ 1820320 w 1992494"/>
              <a:gd name="connsiteY4" fmla="*/ 0 h 1642564"/>
              <a:gd name="connsiteX5" fmla="*/ 1992494 w 1992494"/>
              <a:gd name="connsiteY5" fmla="*/ 172174 h 1642564"/>
              <a:gd name="connsiteX6" fmla="*/ 1992494 w 1992494"/>
              <a:gd name="connsiteY6" fmla="*/ 565966 h 1642564"/>
              <a:gd name="connsiteX7" fmla="*/ 1992494 w 1992494"/>
              <a:gd name="connsiteY7" fmla="*/ 959758 h 1642564"/>
              <a:gd name="connsiteX8" fmla="*/ 1992494 w 1992494"/>
              <a:gd name="connsiteY8" fmla="*/ 1470390 h 1642564"/>
              <a:gd name="connsiteX9" fmla="*/ 1820320 w 1992494"/>
              <a:gd name="connsiteY9" fmla="*/ 1642564 h 1642564"/>
              <a:gd name="connsiteX10" fmla="*/ 1287419 w 1992494"/>
              <a:gd name="connsiteY10" fmla="*/ 1642564 h 1642564"/>
              <a:gd name="connsiteX11" fmla="*/ 738037 w 1992494"/>
              <a:gd name="connsiteY11" fmla="*/ 1642564 h 1642564"/>
              <a:gd name="connsiteX12" fmla="*/ 172174 w 1992494"/>
              <a:gd name="connsiteY12" fmla="*/ 1642564 h 1642564"/>
              <a:gd name="connsiteX13" fmla="*/ 0 w 1992494"/>
              <a:gd name="connsiteY13" fmla="*/ 1470390 h 1642564"/>
              <a:gd name="connsiteX14" fmla="*/ 0 w 1992494"/>
              <a:gd name="connsiteY14" fmla="*/ 1011687 h 1642564"/>
              <a:gd name="connsiteX15" fmla="*/ 0 w 1992494"/>
              <a:gd name="connsiteY15" fmla="*/ 578948 h 1642564"/>
              <a:gd name="connsiteX16" fmla="*/ 0 w 1992494"/>
              <a:gd name="connsiteY16" fmla="*/ 172174 h 164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2494" h="1642564" extrusionOk="0">
                <a:moveTo>
                  <a:pt x="0" y="172174"/>
                </a:moveTo>
                <a:cubicBezTo>
                  <a:pt x="3246" y="73629"/>
                  <a:pt x="88063" y="-9186"/>
                  <a:pt x="172174" y="0"/>
                </a:cubicBezTo>
                <a:cubicBezTo>
                  <a:pt x="425899" y="-3299"/>
                  <a:pt x="558400" y="8912"/>
                  <a:pt x="721556" y="0"/>
                </a:cubicBezTo>
                <a:cubicBezTo>
                  <a:pt x="884712" y="-8912"/>
                  <a:pt x="973720" y="29938"/>
                  <a:pt x="1221494" y="0"/>
                </a:cubicBezTo>
                <a:cubicBezTo>
                  <a:pt x="1469268" y="-29938"/>
                  <a:pt x="1600988" y="41377"/>
                  <a:pt x="1820320" y="0"/>
                </a:cubicBezTo>
                <a:cubicBezTo>
                  <a:pt x="1911466" y="8344"/>
                  <a:pt x="1979739" y="95708"/>
                  <a:pt x="1992494" y="172174"/>
                </a:cubicBezTo>
                <a:cubicBezTo>
                  <a:pt x="2024453" y="294329"/>
                  <a:pt x="1984141" y="472030"/>
                  <a:pt x="1992494" y="565966"/>
                </a:cubicBezTo>
                <a:cubicBezTo>
                  <a:pt x="2000847" y="659902"/>
                  <a:pt x="1961300" y="792084"/>
                  <a:pt x="1992494" y="959758"/>
                </a:cubicBezTo>
                <a:cubicBezTo>
                  <a:pt x="2023688" y="1127432"/>
                  <a:pt x="1956481" y="1249149"/>
                  <a:pt x="1992494" y="1470390"/>
                </a:cubicBezTo>
                <a:cubicBezTo>
                  <a:pt x="1992623" y="1557586"/>
                  <a:pt x="1914689" y="1645238"/>
                  <a:pt x="1820320" y="1642564"/>
                </a:cubicBezTo>
                <a:cubicBezTo>
                  <a:pt x="1601459" y="1647544"/>
                  <a:pt x="1447961" y="1591653"/>
                  <a:pt x="1287419" y="1642564"/>
                </a:cubicBezTo>
                <a:cubicBezTo>
                  <a:pt x="1126877" y="1693475"/>
                  <a:pt x="929041" y="1596127"/>
                  <a:pt x="738037" y="1642564"/>
                </a:cubicBezTo>
                <a:cubicBezTo>
                  <a:pt x="547033" y="1689001"/>
                  <a:pt x="450291" y="1599769"/>
                  <a:pt x="172174" y="1642564"/>
                </a:cubicBezTo>
                <a:cubicBezTo>
                  <a:pt x="104675" y="1635986"/>
                  <a:pt x="-5171" y="1551679"/>
                  <a:pt x="0" y="1470390"/>
                </a:cubicBezTo>
                <a:cubicBezTo>
                  <a:pt x="-42674" y="1363886"/>
                  <a:pt x="23403" y="1202355"/>
                  <a:pt x="0" y="1011687"/>
                </a:cubicBezTo>
                <a:cubicBezTo>
                  <a:pt x="-23403" y="821019"/>
                  <a:pt x="2919" y="723735"/>
                  <a:pt x="0" y="578948"/>
                </a:cubicBezTo>
                <a:cubicBezTo>
                  <a:pt x="-2919" y="434161"/>
                  <a:pt x="18034" y="311802"/>
                  <a:pt x="0" y="172174"/>
                </a:cubicBezTo>
                <a:close/>
              </a:path>
            </a:pathLst>
          </a:custGeom>
          <a:noFill/>
          <a:ln w="28575">
            <a:solidFill>
              <a:srgbClr val="50E6FF"/>
            </a:solidFill>
            <a:extLst>
              <a:ext uri="{C807C97D-BFC1-408E-A445-0C87EB9F89A2}">
                <ask:lineSketchStyleProps xmlns:ask="http://schemas.microsoft.com/office/drawing/2018/sketchyshapes" sd="189306998">
                  <a:prstGeom prst="roundRect">
                    <a:avLst>
                      <a:gd name="adj" fmla="val 10482"/>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64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D0BB875-888F-4D1C-8C7F-4886619CBB2E}"/>
              </a:ext>
            </a:extLst>
          </p:cNvPr>
          <p:cNvPicPr>
            <a:picLocks noChangeAspect="1"/>
          </p:cNvPicPr>
          <p:nvPr/>
        </p:nvPicPr>
        <p:blipFill rotWithShape="1">
          <a:blip r:embed="rId2"/>
          <a:srcRect r="33839" b="-1"/>
          <a:stretch/>
        </p:blipFill>
        <p:spPr>
          <a:xfrm>
            <a:off x="20" y="1370278"/>
            <a:ext cx="4066781" cy="3764970"/>
          </a:xfrm>
          <a:prstGeom prst="rect">
            <a:avLst/>
          </a:prstGeom>
          <a:noFill/>
          <a:effectLst>
            <a:softEdge rad="0"/>
          </a:effectLst>
        </p:spPr>
      </p:pic>
      <p:sp>
        <p:nvSpPr>
          <p:cNvPr id="2" name="Title 1">
            <a:extLst>
              <a:ext uri="{FF2B5EF4-FFF2-40B4-BE49-F238E27FC236}">
                <a16:creationId xmlns:a16="http://schemas.microsoft.com/office/drawing/2014/main" id="{E9935544-07F6-48C4-AC08-06006163B90F}"/>
              </a:ext>
            </a:extLst>
          </p:cNvPr>
          <p:cNvSpPr>
            <a:spLocks noGrp="1"/>
          </p:cNvSpPr>
          <p:nvPr>
            <p:ph type="title"/>
          </p:nvPr>
        </p:nvSpPr>
        <p:spPr>
          <a:xfrm>
            <a:off x="354827" y="342900"/>
            <a:ext cx="8229600" cy="600075"/>
          </a:xfrm>
        </p:spPr>
        <p:txBody>
          <a:bodyPr anchor="t">
            <a:normAutofit/>
          </a:bodyPr>
          <a:lstStyle/>
          <a:p>
            <a:r>
              <a:rPr lang="en-US" b="1" dirty="0"/>
              <a:t>Azure Machine Learning extension for VS Code</a:t>
            </a:r>
          </a:p>
        </p:txBody>
      </p:sp>
      <p:sp>
        <p:nvSpPr>
          <p:cNvPr id="3" name="Text Placeholder 2">
            <a:extLst>
              <a:ext uri="{FF2B5EF4-FFF2-40B4-BE49-F238E27FC236}">
                <a16:creationId xmlns:a16="http://schemas.microsoft.com/office/drawing/2014/main" id="{98E4B47E-4383-4BCF-9595-C3E566605825}"/>
              </a:ext>
            </a:extLst>
          </p:cNvPr>
          <p:cNvSpPr>
            <a:spLocks noGrp="1"/>
          </p:cNvSpPr>
          <p:nvPr>
            <p:ph idx="26"/>
          </p:nvPr>
        </p:nvSpPr>
        <p:spPr>
          <a:xfrm>
            <a:off x="4572001" y="1379514"/>
            <a:ext cx="4229099" cy="3406197"/>
          </a:xfrm>
        </p:spPr>
        <p:txBody>
          <a:bodyPr wrap="square">
            <a:normAutofit/>
          </a:bodyPr>
          <a:lstStyle/>
          <a:p>
            <a:pPr marL="0" indent="0">
              <a:lnSpc>
                <a:spcPct val="90000"/>
              </a:lnSpc>
              <a:spcBef>
                <a:spcPts val="900"/>
              </a:spcBef>
              <a:spcAft>
                <a:spcPts val="900"/>
              </a:spcAft>
              <a:buNone/>
            </a:pPr>
            <a:r>
              <a:rPr lang="en-US"/>
              <a:t>Work with AML services from within VS Code</a:t>
            </a:r>
          </a:p>
          <a:p>
            <a:pPr marL="0" indent="0">
              <a:lnSpc>
                <a:spcPct val="90000"/>
              </a:lnSpc>
              <a:spcBef>
                <a:spcPts val="900"/>
              </a:spcBef>
              <a:spcAft>
                <a:spcPts val="900"/>
              </a:spcAft>
              <a:buNone/>
            </a:pPr>
            <a:r>
              <a:rPr lang="en-US"/>
              <a:t>Manage workspaces</a:t>
            </a:r>
          </a:p>
          <a:p>
            <a:pPr marL="0" indent="0">
              <a:lnSpc>
                <a:spcPct val="90000"/>
              </a:lnSpc>
              <a:spcBef>
                <a:spcPts val="900"/>
              </a:spcBef>
              <a:spcAft>
                <a:spcPts val="900"/>
              </a:spcAft>
              <a:buNone/>
            </a:pPr>
            <a:r>
              <a:rPr lang="en-US"/>
              <a:t>Submit and Debug experiments</a:t>
            </a:r>
          </a:p>
          <a:p>
            <a:pPr marL="0" indent="0">
              <a:lnSpc>
                <a:spcPct val="90000"/>
              </a:lnSpc>
              <a:spcBef>
                <a:spcPts val="900"/>
              </a:spcBef>
              <a:spcAft>
                <a:spcPts val="900"/>
              </a:spcAft>
              <a:buNone/>
            </a:pPr>
            <a:r>
              <a:rPr lang="en-US"/>
              <a:t>Register models</a:t>
            </a:r>
          </a:p>
          <a:p>
            <a:pPr marL="0" indent="0">
              <a:lnSpc>
                <a:spcPct val="90000"/>
              </a:lnSpc>
              <a:spcBef>
                <a:spcPts val="900"/>
              </a:spcBef>
              <a:spcAft>
                <a:spcPts val="900"/>
              </a:spcAft>
              <a:buNone/>
            </a:pPr>
            <a:r>
              <a:rPr lang="en-US"/>
              <a:t>Deploy services</a:t>
            </a:r>
          </a:p>
          <a:p>
            <a:pPr marL="0" indent="0">
              <a:lnSpc>
                <a:spcPct val="90000"/>
              </a:lnSpc>
              <a:spcBef>
                <a:spcPts val="900"/>
              </a:spcBef>
              <a:spcAft>
                <a:spcPts val="900"/>
              </a:spcAft>
              <a:buNone/>
            </a:pPr>
            <a:r>
              <a:rPr lang="en-US"/>
              <a:t>View pipelines</a:t>
            </a:r>
          </a:p>
          <a:p>
            <a:pPr marL="0" indent="0">
              <a:lnSpc>
                <a:spcPct val="90000"/>
              </a:lnSpc>
              <a:spcBef>
                <a:spcPts val="900"/>
              </a:spcBef>
              <a:spcAft>
                <a:spcPts val="900"/>
              </a:spcAft>
              <a:buNone/>
            </a:pPr>
            <a:r>
              <a:rPr lang="en-US"/>
              <a:t>Connect to remote Jupyter servers</a:t>
            </a:r>
          </a:p>
        </p:txBody>
      </p:sp>
    </p:spTree>
    <p:extLst>
      <p:ext uri="{BB962C8B-B14F-4D97-AF65-F5344CB8AC3E}">
        <p14:creationId xmlns:p14="http://schemas.microsoft.com/office/powerpoint/2010/main" val="269123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AAA3B8B-C7DB-4749-9FC7-00BF31CBB2CF}"/>
              </a:ext>
            </a:extLst>
          </p:cNvPr>
          <p:cNvSpPr>
            <a:spLocks noGrp="1"/>
          </p:cNvSpPr>
          <p:nvPr>
            <p:ph type="body" sz="quarter" idx="30"/>
          </p:nvPr>
        </p:nvSpPr>
        <p:spPr/>
        <p:txBody>
          <a:bodyPr/>
          <a:lstStyle/>
          <a:p>
            <a:r>
              <a:rPr lang="en-SG" dirty="0"/>
              <a:t>Build a model on local machine</a:t>
            </a:r>
          </a:p>
          <a:p>
            <a:r>
              <a:rPr lang="en-SG" dirty="0"/>
              <a:t>Build a model on compute instance</a:t>
            </a:r>
          </a:p>
          <a:p>
            <a:r>
              <a:rPr lang="en-SG" dirty="0"/>
              <a:t>Build and deploy on compute clusters</a:t>
            </a:r>
          </a:p>
        </p:txBody>
      </p:sp>
      <p:sp>
        <p:nvSpPr>
          <p:cNvPr id="10" name="Title 9">
            <a:extLst>
              <a:ext uri="{FF2B5EF4-FFF2-40B4-BE49-F238E27FC236}">
                <a16:creationId xmlns:a16="http://schemas.microsoft.com/office/drawing/2014/main" id="{B8753528-B788-4481-A69A-FE031E5A0655}"/>
              </a:ext>
            </a:extLst>
          </p:cNvPr>
          <p:cNvSpPr>
            <a:spLocks noGrp="1"/>
          </p:cNvSpPr>
          <p:nvPr>
            <p:ph type="title"/>
          </p:nvPr>
        </p:nvSpPr>
        <p:spPr/>
        <p:txBody>
          <a:bodyPr/>
          <a:lstStyle/>
          <a:p>
            <a:r>
              <a:rPr lang="en-US" dirty="0"/>
              <a:t>Demo</a:t>
            </a:r>
            <a:endParaRPr lang="en-SG" dirty="0"/>
          </a:p>
        </p:txBody>
      </p:sp>
      <p:sp>
        <p:nvSpPr>
          <p:cNvPr id="11" name="Text Placeholder 10">
            <a:extLst>
              <a:ext uri="{FF2B5EF4-FFF2-40B4-BE49-F238E27FC236}">
                <a16:creationId xmlns:a16="http://schemas.microsoft.com/office/drawing/2014/main" id="{CF3F92DE-F9A2-40EC-B6E8-99323EE55920}"/>
              </a:ext>
            </a:extLst>
          </p:cNvPr>
          <p:cNvSpPr>
            <a:spLocks noGrp="1"/>
          </p:cNvSpPr>
          <p:nvPr>
            <p:ph type="body" idx="7"/>
          </p:nvPr>
        </p:nvSpPr>
        <p:spPr/>
        <p:txBody>
          <a:bodyPr/>
          <a:lstStyle/>
          <a:p>
            <a:r>
              <a:rPr lang="en-US" dirty="0"/>
              <a:t>Train and Deploy a model without leaving VS Code</a:t>
            </a:r>
          </a:p>
        </p:txBody>
      </p:sp>
      <p:sp>
        <p:nvSpPr>
          <p:cNvPr id="2" name="Slide Number Placeholder 1">
            <a:extLst>
              <a:ext uri="{FF2B5EF4-FFF2-40B4-BE49-F238E27FC236}">
                <a16:creationId xmlns:a16="http://schemas.microsoft.com/office/drawing/2014/main" id="{45923C1D-DD64-4815-BA98-7FE808A22D13}"/>
              </a:ext>
            </a:extLst>
          </p:cNvPr>
          <p:cNvSpPr>
            <a:spLocks noGrp="1"/>
          </p:cNvSpPr>
          <p:nvPr>
            <p:ph type="sldNum" sz="quarter" idx="4294967295"/>
          </p:nvPr>
        </p:nvSpPr>
        <p:spPr>
          <a:xfrm>
            <a:off x="8801100" y="4800600"/>
            <a:ext cx="342900" cy="342900"/>
          </a:xfrm>
        </p:spPr>
        <p:txBody>
          <a:bodyPr/>
          <a:lstStyle/>
          <a:p>
            <a:fld id="{529AFA16-AEC4-7D4A-82F3-BDAE8E49079E}" type="slidenum">
              <a:rPr lang="en-US" smtClean="0"/>
              <a:pPr/>
              <a:t>15</a:t>
            </a:fld>
            <a:endParaRPr lang="en-US" dirty="0"/>
          </a:p>
        </p:txBody>
      </p:sp>
      <p:pic>
        <p:nvPicPr>
          <p:cNvPr id="4" name="Picture 3" descr="A close up of a fruit tree&#10;&#10;Description automatically generated">
            <a:extLst>
              <a:ext uri="{FF2B5EF4-FFF2-40B4-BE49-F238E27FC236}">
                <a16:creationId xmlns:a16="http://schemas.microsoft.com/office/drawing/2014/main" id="{2362B3CE-8F7B-4060-BBC1-828678773AA3}"/>
              </a:ext>
            </a:extLst>
          </p:cNvPr>
          <p:cNvPicPr>
            <a:picLocks noChangeAspect="1"/>
          </p:cNvPicPr>
          <p:nvPr/>
        </p:nvPicPr>
        <p:blipFill>
          <a:blip r:embed="rId3"/>
          <a:stretch>
            <a:fillRect/>
          </a:stretch>
        </p:blipFill>
        <p:spPr>
          <a:xfrm>
            <a:off x="1121306" y="3758043"/>
            <a:ext cx="1088496" cy="1088496"/>
          </a:xfrm>
          <a:prstGeom prst="rect">
            <a:avLst/>
          </a:prstGeom>
        </p:spPr>
      </p:pic>
      <p:pic>
        <p:nvPicPr>
          <p:cNvPr id="6" name="Picture 5" descr="A picture containing fruit, tree, table, green&#10;&#10;Description automatically generated">
            <a:extLst>
              <a:ext uri="{FF2B5EF4-FFF2-40B4-BE49-F238E27FC236}">
                <a16:creationId xmlns:a16="http://schemas.microsoft.com/office/drawing/2014/main" id="{C55F09FF-051E-4B8E-845D-EDEDDF580809}"/>
              </a:ext>
            </a:extLst>
          </p:cNvPr>
          <p:cNvPicPr>
            <a:picLocks noChangeAspect="1"/>
          </p:cNvPicPr>
          <p:nvPr/>
        </p:nvPicPr>
        <p:blipFill>
          <a:blip r:embed="rId4"/>
          <a:stretch>
            <a:fillRect/>
          </a:stretch>
        </p:blipFill>
        <p:spPr>
          <a:xfrm>
            <a:off x="2963579" y="3758043"/>
            <a:ext cx="1227581" cy="1088496"/>
          </a:xfrm>
          <a:prstGeom prst="rect">
            <a:avLst/>
          </a:prstGeom>
        </p:spPr>
      </p:pic>
    </p:spTree>
    <p:extLst>
      <p:ext uri="{BB962C8B-B14F-4D97-AF65-F5344CB8AC3E}">
        <p14:creationId xmlns:p14="http://schemas.microsoft.com/office/powerpoint/2010/main" val="206478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B79F6E-2CC4-4C23-8E6A-A451ADF360B4}"/>
              </a:ext>
            </a:extLst>
          </p:cNvPr>
          <p:cNvSpPr>
            <a:spLocks noGrp="1"/>
          </p:cNvSpPr>
          <p:nvPr>
            <p:ph type="title"/>
          </p:nvPr>
        </p:nvSpPr>
        <p:spPr/>
        <p:txBody>
          <a:bodyPr/>
          <a:lstStyle/>
          <a:p>
            <a:r>
              <a:rPr lang="en-SG" dirty="0"/>
              <a:t>Demo 1 : Durian vs Jackfruit Classifier</a:t>
            </a:r>
          </a:p>
        </p:txBody>
      </p:sp>
      <p:sp>
        <p:nvSpPr>
          <p:cNvPr id="7" name="Subtitle 6">
            <a:extLst>
              <a:ext uri="{FF2B5EF4-FFF2-40B4-BE49-F238E27FC236}">
                <a16:creationId xmlns:a16="http://schemas.microsoft.com/office/drawing/2014/main" id="{A45442C4-6ED6-49FD-97E5-77535AD0D4E1}"/>
              </a:ext>
            </a:extLst>
          </p:cNvPr>
          <p:cNvSpPr>
            <a:spLocks noGrp="1"/>
          </p:cNvSpPr>
          <p:nvPr>
            <p:ph type="subTitle" idx="27"/>
          </p:nvPr>
        </p:nvSpPr>
        <p:spPr/>
        <p:txBody>
          <a:bodyPr/>
          <a:lstStyle/>
          <a:p>
            <a:r>
              <a:rPr lang="en-SG" dirty="0"/>
              <a:t>Local Machine</a:t>
            </a:r>
          </a:p>
        </p:txBody>
      </p:sp>
      <p:grpSp>
        <p:nvGrpSpPr>
          <p:cNvPr id="9" name="Group 8">
            <a:extLst>
              <a:ext uri="{FF2B5EF4-FFF2-40B4-BE49-F238E27FC236}">
                <a16:creationId xmlns:a16="http://schemas.microsoft.com/office/drawing/2014/main" id="{1D4851CC-02CD-4D8A-B4A6-5B210D1A3AFD}"/>
              </a:ext>
            </a:extLst>
          </p:cNvPr>
          <p:cNvGrpSpPr/>
          <p:nvPr/>
        </p:nvGrpSpPr>
        <p:grpSpPr>
          <a:xfrm>
            <a:off x="482563" y="2147249"/>
            <a:ext cx="1058966" cy="849001"/>
            <a:chOff x="3068534" y="4513589"/>
            <a:chExt cx="1573878" cy="1050213"/>
          </a:xfrm>
        </p:grpSpPr>
        <p:sp>
          <p:nvSpPr>
            <p:cNvPr id="10" name="Laptop_E770" title="Icon of a laptop">
              <a:extLst>
                <a:ext uri="{FF2B5EF4-FFF2-40B4-BE49-F238E27FC236}">
                  <a16:creationId xmlns:a16="http://schemas.microsoft.com/office/drawing/2014/main" id="{D3CCAED4-5E29-47B4-B7C8-C50A9D9A6449}"/>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cxnSp>
          <p:nvCxnSpPr>
            <p:cNvPr id="11" name="Straight Connector 10">
              <a:extLst>
                <a:ext uri="{FF2B5EF4-FFF2-40B4-BE49-F238E27FC236}">
                  <a16:creationId xmlns:a16="http://schemas.microsoft.com/office/drawing/2014/main" id="{27085EFA-C3BB-4BCE-B5E0-449C0A9A8CD3}"/>
                </a:ext>
              </a:extLst>
            </p:cNvPr>
            <p:cNvCxnSpPr>
              <a:cxnSpLocks/>
            </p:cNvCxnSpPr>
            <p:nvPr/>
          </p:nvCxnSpPr>
          <p:spPr>
            <a:xfrm>
              <a:off x="3305175"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A58128-24DD-48BB-90C8-C27820FB11CF}"/>
                </a:ext>
              </a:extLst>
            </p:cNvPr>
            <p:cNvCxnSpPr>
              <a:cxnSpLocks/>
            </p:cNvCxnSpPr>
            <p:nvPr/>
          </p:nvCxnSpPr>
          <p:spPr>
            <a:xfrm>
              <a:off x="3538591"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DE72EB-4D1B-467E-835B-EB1C38D784C2}"/>
                </a:ext>
              </a:extLst>
            </p:cNvPr>
            <p:cNvCxnSpPr>
              <a:cxnSpLocks/>
            </p:cNvCxnSpPr>
            <p:nvPr/>
          </p:nvCxnSpPr>
          <p:spPr>
            <a:xfrm>
              <a:off x="3772007"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6389-FE1A-4B91-959F-89ACDC09102E}"/>
                </a:ext>
              </a:extLst>
            </p:cNvPr>
            <p:cNvCxnSpPr>
              <a:cxnSpLocks/>
            </p:cNvCxnSpPr>
            <p:nvPr/>
          </p:nvCxnSpPr>
          <p:spPr>
            <a:xfrm>
              <a:off x="4005423"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74B35B-84D2-4A7F-879A-1C77DBF8AB62}"/>
                </a:ext>
              </a:extLst>
            </p:cNvPr>
            <p:cNvCxnSpPr>
              <a:cxnSpLocks/>
            </p:cNvCxnSpPr>
            <p:nvPr/>
          </p:nvCxnSpPr>
          <p:spPr>
            <a:xfrm>
              <a:off x="4238840"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2D035-93E1-4BEE-8872-491515D6B5E0}"/>
                </a:ext>
              </a:extLst>
            </p:cNvPr>
            <p:cNvCxnSpPr>
              <a:cxnSpLocks/>
            </p:cNvCxnSpPr>
            <p:nvPr/>
          </p:nvCxnSpPr>
          <p:spPr>
            <a:xfrm>
              <a:off x="3228975" y="5445125"/>
              <a:ext cx="2286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344546-7731-4C33-83D6-1FA15499A7B3}"/>
                </a:ext>
              </a:extLst>
            </p:cNvPr>
            <p:cNvCxnSpPr>
              <a:cxnSpLocks/>
            </p:cNvCxnSpPr>
            <p:nvPr/>
          </p:nvCxnSpPr>
          <p:spPr>
            <a:xfrm>
              <a:off x="3606800" y="5445125"/>
              <a:ext cx="551023"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3DEAF-B178-49CA-892A-F33E3E7BF0A2}"/>
                </a:ext>
              </a:extLst>
            </p:cNvPr>
            <p:cNvCxnSpPr>
              <a:cxnSpLocks/>
            </p:cNvCxnSpPr>
            <p:nvPr/>
          </p:nvCxnSpPr>
          <p:spPr>
            <a:xfrm>
              <a:off x="4295775" y="5445125"/>
              <a:ext cx="20659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 Placeholder 7">
            <a:extLst>
              <a:ext uri="{FF2B5EF4-FFF2-40B4-BE49-F238E27FC236}">
                <a16:creationId xmlns:a16="http://schemas.microsoft.com/office/drawing/2014/main" id="{7C8A9450-3257-4DBF-AC7D-5AB2998EFBDC}"/>
              </a:ext>
            </a:extLst>
          </p:cNvPr>
          <p:cNvSpPr txBox="1">
            <a:spLocks/>
          </p:cNvSpPr>
          <p:nvPr/>
        </p:nvSpPr>
        <p:spPr>
          <a:xfrm>
            <a:off x="482563" y="2992713"/>
            <a:ext cx="1058965"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algn="ctr"/>
            <a:r>
              <a:rPr lang="en-SG" dirty="0"/>
              <a:t>Local Machine</a:t>
            </a:r>
          </a:p>
        </p:txBody>
      </p:sp>
      <p:sp>
        <p:nvSpPr>
          <p:cNvPr id="2" name="Text Placeholder 7">
            <a:extLst>
              <a:ext uri="{FF2B5EF4-FFF2-40B4-BE49-F238E27FC236}">
                <a16:creationId xmlns:a16="http://schemas.microsoft.com/office/drawing/2014/main" id="{8B18D781-3ACC-4B54-A89E-39D7C70250C3}"/>
              </a:ext>
            </a:extLst>
          </p:cNvPr>
          <p:cNvSpPr txBox="1">
            <a:spLocks/>
          </p:cNvSpPr>
          <p:nvPr/>
        </p:nvSpPr>
        <p:spPr>
          <a:xfrm>
            <a:off x="254000" y="3706916"/>
            <a:ext cx="1782233"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SG" sz="1400" dirty="0"/>
              <a:t>Local data</a:t>
            </a:r>
          </a:p>
          <a:p>
            <a:pPr marL="285750" indent="-285750">
              <a:spcBef>
                <a:spcPts val="0"/>
              </a:spcBef>
              <a:buFont typeface="Arial" panose="020B0604020202020204" pitchFamily="34" charset="0"/>
              <a:buChar char="•"/>
            </a:pPr>
            <a:r>
              <a:rPr lang="en-SG" sz="1400" dirty="0"/>
              <a:t>Local compute</a:t>
            </a:r>
          </a:p>
          <a:p>
            <a:pPr marL="285750" indent="-285750">
              <a:spcBef>
                <a:spcPts val="0"/>
              </a:spcBef>
              <a:buFont typeface="Arial" panose="020B0604020202020204" pitchFamily="34" charset="0"/>
              <a:buChar char="•"/>
            </a:pPr>
            <a:r>
              <a:rPr lang="en-SG" sz="1400" dirty="0"/>
              <a:t>Local Notebook Server</a:t>
            </a:r>
          </a:p>
        </p:txBody>
      </p:sp>
    </p:spTree>
    <p:extLst>
      <p:ext uri="{BB962C8B-B14F-4D97-AF65-F5344CB8AC3E}">
        <p14:creationId xmlns:p14="http://schemas.microsoft.com/office/powerpoint/2010/main" val="387656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B79F6E-2CC4-4C23-8E6A-A451ADF360B4}"/>
              </a:ext>
            </a:extLst>
          </p:cNvPr>
          <p:cNvSpPr>
            <a:spLocks noGrp="1"/>
          </p:cNvSpPr>
          <p:nvPr>
            <p:ph type="title"/>
          </p:nvPr>
        </p:nvSpPr>
        <p:spPr/>
        <p:txBody>
          <a:bodyPr/>
          <a:lstStyle/>
          <a:p>
            <a:r>
              <a:rPr lang="en-SG" dirty="0"/>
              <a:t>Demo 2 : Durian vs Jackfruit Classifier</a:t>
            </a:r>
          </a:p>
        </p:txBody>
      </p:sp>
      <p:sp>
        <p:nvSpPr>
          <p:cNvPr id="7" name="Subtitle 6">
            <a:extLst>
              <a:ext uri="{FF2B5EF4-FFF2-40B4-BE49-F238E27FC236}">
                <a16:creationId xmlns:a16="http://schemas.microsoft.com/office/drawing/2014/main" id="{A45442C4-6ED6-49FD-97E5-77535AD0D4E1}"/>
              </a:ext>
            </a:extLst>
          </p:cNvPr>
          <p:cNvSpPr>
            <a:spLocks noGrp="1"/>
          </p:cNvSpPr>
          <p:nvPr>
            <p:ph type="subTitle" idx="27"/>
          </p:nvPr>
        </p:nvSpPr>
        <p:spPr/>
        <p:txBody>
          <a:bodyPr/>
          <a:lstStyle/>
          <a:p>
            <a:r>
              <a:rPr lang="en-SG" dirty="0"/>
              <a:t>Compute instance</a:t>
            </a:r>
          </a:p>
        </p:txBody>
      </p:sp>
      <p:grpSp>
        <p:nvGrpSpPr>
          <p:cNvPr id="9" name="Group 8">
            <a:extLst>
              <a:ext uri="{FF2B5EF4-FFF2-40B4-BE49-F238E27FC236}">
                <a16:creationId xmlns:a16="http://schemas.microsoft.com/office/drawing/2014/main" id="{1D4851CC-02CD-4D8A-B4A6-5B210D1A3AFD}"/>
              </a:ext>
            </a:extLst>
          </p:cNvPr>
          <p:cNvGrpSpPr/>
          <p:nvPr/>
        </p:nvGrpSpPr>
        <p:grpSpPr>
          <a:xfrm>
            <a:off x="482563" y="2147249"/>
            <a:ext cx="1058966" cy="849001"/>
            <a:chOff x="3068534" y="4513589"/>
            <a:chExt cx="1573878" cy="1050213"/>
          </a:xfrm>
        </p:grpSpPr>
        <p:sp>
          <p:nvSpPr>
            <p:cNvPr id="10" name="Laptop_E770" title="Icon of a laptop">
              <a:extLst>
                <a:ext uri="{FF2B5EF4-FFF2-40B4-BE49-F238E27FC236}">
                  <a16:creationId xmlns:a16="http://schemas.microsoft.com/office/drawing/2014/main" id="{D3CCAED4-5E29-47B4-B7C8-C50A9D9A6449}"/>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cxnSp>
          <p:nvCxnSpPr>
            <p:cNvPr id="11" name="Straight Connector 10">
              <a:extLst>
                <a:ext uri="{FF2B5EF4-FFF2-40B4-BE49-F238E27FC236}">
                  <a16:creationId xmlns:a16="http://schemas.microsoft.com/office/drawing/2014/main" id="{27085EFA-C3BB-4BCE-B5E0-449C0A9A8CD3}"/>
                </a:ext>
              </a:extLst>
            </p:cNvPr>
            <p:cNvCxnSpPr>
              <a:cxnSpLocks/>
            </p:cNvCxnSpPr>
            <p:nvPr/>
          </p:nvCxnSpPr>
          <p:spPr>
            <a:xfrm>
              <a:off x="3305175"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A58128-24DD-48BB-90C8-C27820FB11CF}"/>
                </a:ext>
              </a:extLst>
            </p:cNvPr>
            <p:cNvCxnSpPr>
              <a:cxnSpLocks/>
            </p:cNvCxnSpPr>
            <p:nvPr/>
          </p:nvCxnSpPr>
          <p:spPr>
            <a:xfrm>
              <a:off x="3538591"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DE72EB-4D1B-467E-835B-EB1C38D784C2}"/>
                </a:ext>
              </a:extLst>
            </p:cNvPr>
            <p:cNvCxnSpPr>
              <a:cxnSpLocks/>
            </p:cNvCxnSpPr>
            <p:nvPr/>
          </p:nvCxnSpPr>
          <p:spPr>
            <a:xfrm>
              <a:off x="3772007"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6389-FE1A-4B91-959F-89ACDC09102E}"/>
                </a:ext>
              </a:extLst>
            </p:cNvPr>
            <p:cNvCxnSpPr>
              <a:cxnSpLocks/>
            </p:cNvCxnSpPr>
            <p:nvPr/>
          </p:nvCxnSpPr>
          <p:spPr>
            <a:xfrm>
              <a:off x="4005423"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74B35B-84D2-4A7F-879A-1C77DBF8AB62}"/>
                </a:ext>
              </a:extLst>
            </p:cNvPr>
            <p:cNvCxnSpPr>
              <a:cxnSpLocks/>
            </p:cNvCxnSpPr>
            <p:nvPr/>
          </p:nvCxnSpPr>
          <p:spPr>
            <a:xfrm>
              <a:off x="4238840"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2D035-93E1-4BEE-8872-491515D6B5E0}"/>
                </a:ext>
              </a:extLst>
            </p:cNvPr>
            <p:cNvCxnSpPr>
              <a:cxnSpLocks/>
            </p:cNvCxnSpPr>
            <p:nvPr/>
          </p:nvCxnSpPr>
          <p:spPr>
            <a:xfrm>
              <a:off x="3228975" y="5445125"/>
              <a:ext cx="2286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344546-7731-4C33-83D6-1FA15499A7B3}"/>
                </a:ext>
              </a:extLst>
            </p:cNvPr>
            <p:cNvCxnSpPr>
              <a:cxnSpLocks/>
            </p:cNvCxnSpPr>
            <p:nvPr/>
          </p:nvCxnSpPr>
          <p:spPr>
            <a:xfrm>
              <a:off x="3606800" y="5445125"/>
              <a:ext cx="551023"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3DEAF-B178-49CA-892A-F33E3E7BF0A2}"/>
                </a:ext>
              </a:extLst>
            </p:cNvPr>
            <p:cNvCxnSpPr>
              <a:cxnSpLocks/>
            </p:cNvCxnSpPr>
            <p:nvPr/>
          </p:nvCxnSpPr>
          <p:spPr>
            <a:xfrm>
              <a:off x="4295775" y="5445125"/>
              <a:ext cx="20659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 Placeholder 7">
            <a:extLst>
              <a:ext uri="{FF2B5EF4-FFF2-40B4-BE49-F238E27FC236}">
                <a16:creationId xmlns:a16="http://schemas.microsoft.com/office/drawing/2014/main" id="{7C8A9450-3257-4DBF-AC7D-5AB2998EFBDC}"/>
              </a:ext>
            </a:extLst>
          </p:cNvPr>
          <p:cNvSpPr txBox="1">
            <a:spLocks/>
          </p:cNvSpPr>
          <p:nvPr/>
        </p:nvSpPr>
        <p:spPr>
          <a:xfrm>
            <a:off x="482563" y="2992713"/>
            <a:ext cx="1058965"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algn="ctr"/>
            <a:r>
              <a:rPr lang="en-SG" dirty="0"/>
              <a:t>Local Machine</a:t>
            </a:r>
          </a:p>
        </p:txBody>
      </p:sp>
      <p:sp>
        <p:nvSpPr>
          <p:cNvPr id="25" name="FolderHorizontal_F12B" title="Icon of a folder">
            <a:extLst>
              <a:ext uri="{FF2B5EF4-FFF2-40B4-BE49-F238E27FC236}">
                <a16:creationId xmlns:a16="http://schemas.microsoft.com/office/drawing/2014/main" id="{5E2AC479-F2DC-42B6-A0C7-8754E980232A}"/>
              </a:ext>
            </a:extLst>
          </p:cNvPr>
          <p:cNvSpPr>
            <a:spLocks noChangeAspect="1" noEditPoints="1"/>
          </p:cNvSpPr>
          <p:nvPr/>
        </p:nvSpPr>
        <p:spPr bwMode="auto">
          <a:xfrm flipH="1">
            <a:off x="2096873" y="1272750"/>
            <a:ext cx="6704223" cy="371835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8" name="TextBox 27">
            <a:extLst>
              <a:ext uri="{FF2B5EF4-FFF2-40B4-BE49-F238E27FC236}">
                <a16:creationId xmlns:a16="http://schemas.microsoft.com/office/drawing/2014/main" id="{92710CF8-723F-4FF5-ABA9-F823FF1E8CD6}"/>
              </a:ext>
            </a:extLst>
          </p:cNvPr>
          <p:cNvSpPr txBox="1"/>
          <p:nvPr/>
        </p:nvSpPr>
        <p:spPr>
          <a:xfrm>
            <a:off x="5351162" y="2817805"/>
            <a:ext cx="1036107" cy="553998"/>
          </a:xfrm>
          <a:prstGeom prst="rect">
            <a:avLst/>
          </a:prstGeom>
          <a:noFill/>
        </p:spPr>
        <p:txBody>
          <a:bodyPr wrap="square" lIns="0" tIns="0" rIns="0" bIns="0" rtlCol="0">
            <a:spAutoFit/>
          </a:bodyPr>
          <a:lstStyle/>
          <a:p>
            <a:pPr algn="ctr"/>
            <a:r>
              <a:rPr lang="en-US" sz="1800" dirty="0">
                <a:solidFill>
                  <a:schemeClr val="bg1"/>
                </a:solidFill>
              </a:rPr>
              <a:t>Data Store</a:t>
            </a:r>
          </a:p>
        </p:txBody>
      </p:sp>
      <p:sp>
        <p:nvSpPr>
          <p:cNvPr id="31" name="TextBox 30">
            <a:extLst>
              <a:ext uri="{FF2B5EF4-FFF2-40B4-BE49-F238E27FC236}">
                <a16:creationId xmlns:a16="http://schemas.microsoft.com/office/drawing/2014/main" id="{00006F89-0A26-4F38-95E4-07AB0A3A06ED}"/>
              </a:ext>
            </a:extLst>
          </p:cNvPr>
          <p:cNvSpPr txBox="1"/>
          <p:nvPr/>
        </p:nvSpPr>
        <p:spPr>
          <a:xfrm>
            <a:off x="3017428" y="2801363"/>
            <a:ext cx="1421453" cy="553998"/>
          </a:xfrm>
          <a:prstGeom prst="rect">
            <a:avLst/>
          </a:prstGeom>
          <a:noFill/>
        </p:spPr>
        <p:txBody>
          <a:bodyPr wrap="square" lIns="0" tIns="0" rIns="0" bIns="0" rtlCol="0">
            <a:spAutoFit/>
          </a:bodyPr>
          <a:lstStyle/>
          <a:p>
            <a:pPr algn="ctr"/>
            <a:r>
              <a:rPr lang="en-US" sz="1800" dirty="0">
                <a:solidFill>
                  <a:schemeClr val="bg1"/>
                </a:solidFill>
              </a:rPr>
              <a:t>Compute instance</a:t>
            </a:r>
          </a:p>
        </p:txBody>
      </p:sp>
      <p:cxnSp>
        <p:nvCxnSpPr>
          <p:cNvPr id="33" name="Elbow Connector 148">
            <a:extLst>
              <a:ext uri="{FF2B5EF4-FFF2-40B4-BE49-F238E27FC236}">
                <a16:creationId xmlns:a16="http://schemas.microsoft.com/office/drawing/2014/main" id="{4B78542A-FE34-44CF-8911-16D0A51AB748}"/>
              </a:ext>
            </a:extLst>
          </p:cNvPr>
          <p:cNvCxnSpPr>
            <a:cxnSpLocks/>
          </p:cNvCxnSpPr>
          <p:nvPr/>
        </p:nvCxnSpPr>
        <p:spPr>
          <a:xfrm>
            <a:off x="1427042" y="2407418"/>
            <a:ext cx="2012575" cy="92714"/>
          </a:xfrm>
          <a:prstGeom prst="bentConnector3">
            <a:avLst>
              <a:gd name="adj1" fmla="val 50000"/>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148">
            <a:extLst>
              <a:ext uri="{FF2B5EF4-FFF2-40B4-BE49-F238E27FC236}">
                <a16:creationId xmlns:a16="http://schemas.microsoft.com/office/drawing/2014/main" id="{DD4A7FCE-2662-4BBC-85EF-F1E3C2494543}"/>
              </a:ext>
            </a:extLst>
          </p:cNvPr>
          <p:cNvCxnSpPr>
            <a:cxnSpLocks/>
          </p:cNvCxnSpPr>
          <p:nvPr/>
        </p:nvCxnSpPr>
        <p:spPr>
          <a:xfrm flipV="1">
            <a:off x="4042079" y="2407419"/>
            <a:ext cx="1490653" cy="92713"/>
          </a:xfrm>
          <a:prstGeom prst="bentConnector3">
            <a:avLst>
              <a:gd name="adj1" fmla="val 50000"/>
            </a:avLst>
          </a:prstGeom>
          <a:ln>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99E534C8-238C-4859-8EC1-5CA7522211B3}"/>
              </a:ext>
            </a:extLst>
          </p:cNvPr>
          <p:cNvSpPr txBox="1">
            <a:spLocks/>
          </p:cNvSpPr>
          <p:nvPr/>
        </p:nvSpPr>
        <p:spPr>
          <a:xfrm>
            <a:off x="254000" y="3706916"/>
            <a:ext cx="1782233"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SG" sz="1400" dirty="0"/>
              <a:t>Remote data</a:t>
            </a:r>
          </a:p>
          <a:p>
            <a:pPr marL="285750" indent="-285750">
              <a:spcBef>
                <a:spcPts val="0"/>
              </a:spcBef>
              <a:buFont typeface="Arial" panose="020B0604020202020204" pitchFamily="34" charset="0"/>
              <a:buChar char="•"/>
            </a:pPr>
            <a:r>
              <a:rPr lang="en-SG" sz="1400" dirty="0"/>
              <a:t>Remote compute</a:t>
            </a:r>
          </a:p>
          <a:p>
            <a:pPr marL="285750" indent="-285750">
              <a:spcBef>
                <a:spcPts val="0"/>
              </a:spcBef>
              <a:buFont typeface="Arial" panose="020B0604020202020204" pitchFamily="34" charset="0"/>
              <a:buChar char="•"/>
            </a:pPr>
            <a:r>
              <a:rPr lang="en-SG" sz="1400" dirty="0"/>
              <a:t>Remote Notebook server</a:t>
            </a:r>
          </a:p>
          <a:p>
            <a:pPr marL="285750" indent="-285750">
              <a:spcBef>
                <a:spcPts val="0"/>
              </a:spcBef>
              <a:buFont typeface="Arial" panose="020B0604020202020204" pitchFamily="34" charset="0"/>
              <a:buChar char="•"/>
            </a:pPr>
            <a:r>
              <a:rPr lang="en-SG" sz="1400" dirty="0"/>
              <a:t>AML Python SDK</a:t>
            </a:r>
          </a:p>
        </p:txBody>
      </p:sp>
      <p:pic>
        <p:nvPicPr>
          <p:cNvPr id="41" name="Graphic 40">
            <a:extLst>
              <a:ext uri="{FF2B5EF4-FFF2-40B4-BE49-F238E27FC236}">
                <a16:creationId xmlns:a16="http://schemas.microsoft.com/office/drawing/2014/main" id="{5020E913-A6C9-4140-9F21-3083E9CF14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127" y="1355792"/>
            <a:ext cx="484291" cy="484291"/>
          </a:xfrm>
          <a:prstGeom prst="rect">
            <a:avLst/>
          </a:prstGeom>
        </p:spPr>
      </p:pic>
      <p:sp>
        <p:nvSpPr>
          <p:cNvPr id="43" name="TextBox 42">
            <a:extLst>
              <a:ext uri="{FF2B5EF4-FFF2-40B4-BE49-F238E27FC236}">
                <a16:creationId xmlns:a16="http://schemas.microsoft.com/office/drawing/2014/main" id="{522B9278-DE56-4F1B-9FFC-93DE0D6692EE}"/>
              </a:ext>
            </a:extLst>
          </p:cNvPr>
          <p:cNvSpPr txBox="1"/>
          <p:nvPr/>
        </p:nvSpPr>
        <p:spPr>
          <a:xfrm>
            <a:off x="6800673" y="1332525"/>
            <a:ext cx="1116781" cy="553998"/>
          </a:xfrm>
          <a:prstGeom prst="rect">
            <a:avLst/>
          </a:prstGeom>
          <a:noFill/>
        </p:spPr>
        <p:txBody>
          <a:bodyPr wrap="none" lIns="0" tIns="0" rIns="0" bIns="0" rtlCol="0">
            <a:spAutoFit/>
          </a:bodyPr>
          <a:lstStyle/>
          <a:p>
            <a:pPr algn="ctr"/>
            <a:r>
              <a:rPr lang="en-US" sz="1800" dirty="0">
                <a:solidFill>
                  <a:schemeClr val="bg1"/>
                </a:solidFill>
              </a:rPr>
              <a:t>Azure ML </a:t>
            </a:r>
          </a:p>
          <a:p>
            <a:pPr algn="ctr"/>
            <a:r>
              <a:rPr lang="en-US" sz="1800" dirty="0">
                <a:solidFill>
                  <a:schemeClr val="bg1"/>
                </a:solidFill>
              </a:rPr>
              <a:t>Workspace</a:t>
            </a:r>
          </a:p>
        </p:txBody>
      </p:sp>
      <p:sp>
        <p:nvSpPr>
          <p:cNvPr id="44" name="Text Placeholder 7">
            <a:extLst>
              <a:ext uri="{FF2B5EF4-FFF2-40B4-BE49-F238E27FC236}">
                <a16:creationId xmlns:a16="http://schemas.microsoft.com/office/drawing/2014/main" id="{B1205025-71BD-4F37-8C20-F39A90A5BAFF}"/>
              </a:ext>
            </a:extLst>
          </p:cNvPr>
          <p:cNvSpPr txBox="1">
            <a:spLocks/>
          </p:cNvSpPr>
          <p:nvPr/>
        </p:nvSpPr>
        <p:spPr>
          <a:xfrm>
            <a:off x="6595533" y="3870750"/>
            <a:ext cx="2083885"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SG" sz="1400" dirty="0">
                <a:solidFill>
                  <a:schemeClr val="accent4"/>
                </a:solidFill>
              </a:rPr>
              <a:t>Access anywhere</a:t>
            </a:r>
          </a:p>
          <a:p>
            <a:pPr marL="285750" indent="-285750">
              <a:spcBef>
                <a:spcPts val="0"/>
              </a:spcBef>
              <a:buFont typeface="Arial" panose="020B0604020202020204" pitchFamily="34" charset="0"/>
              <a:buChar char="•"/>
            </a:pPr>
            <a:r>
              <a:rPr lang="en-SG" sz="1400" dirty="0">
                <a:solidFill>
                  <a:schemeClr val="accent4"/>
                </a:solidFill>
              </a:rPr>
              <a:t>Preconfigured for ML</a:t>
            </a:r>
          </a:p>
          <a:p>
            <a:pPr marL="285750" indent="-285750">
              <a:spcBef>
                <a:spcPts val="0"/>
              </a:spcBef>
              <a:buFont typeface="Arial" panose="020B0604020202020204" pitchFamily="34" charset="0"/>
              <a:buChar char="•"/>
            </a:pPr>
            <a:r>
              <a:rPr lang="en-SG" sz="1400" dirty="0">
                <a:solidFill>
                  <a:schemeClr val="accent4"/>
                </a:solidFill>
              </a:rPr>
              <a:t>Fully customizable: Size, CPU/GPU, …</a:t>
            </a:r>
          </a:p>
        </p:txBody>
      </p:sp>
      <p:pic>
        <p:nvPicPr>
          <p:cNvPr id="48" name="Graphic 47" descr="Storage Files">
            <a:extLst>
              <a:ext uri="{FF2B5EF4-FFF2-40B4-BE49-F238E27FC236}">
                <a16:creationId xmlns:a16="http://schemas.microsoft.com/office/drawing/2014/main" id="{E431063C-8CB1-43E3-A8BF-92C40CA66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372" y="2147249"/>
            <a:ext cx="559697" cy="559697"/>
          </a:xfrm>
          <a:prstGeom prst="rect">
            <a:avLst/>
          </a:prstGeom>
        </p:spPr>
      </p:pic>
      <p:pic>
        <p:nvPicPr>
          <p:cNvPr id="52" name="Graphic 51">
            <a:extLst>
              <a:ext uri="{FF2B5EF4-FFF2-40B4-BE49-F238E27FC236}">
                <a16:creationId xmlns:a16="http://schemas.microsoft.com/office/drawing/2014/main" id="{1FED8788-4D18-4D6D-AD3C-2CA494D120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9617" y="2198901"/>
            <a:ext cx="602462" cy="602462"/>
          </a:xfrm>
          <a:prstGeom prst="rect">
            <a:avLst/>
          </a:prstGeom>
        </p:spPr>
      </p:pic>
    </p:spTree>
    <p:extLst>
      <p:ext uri="{BB962C8B-B14F-4D97-AF65-F5344CB8AC3E}">
        <p14:creationId xmlns:p14="http://schemas.microsoft.com/office/powerpoint/2010/main" val="215833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B79F6E-2CC4-4C23-8E6A-A451ADF360B4}"/>
              </a:ext>
            </a:extLst>
          </p:cNvPr>
          <p:cNvSpPr>
            <a:spLocks noGrp="1"/>
          </p:cNvSpPr>
          <p:nvPr>
            <p:ph type="title"/>
          </p:nvPr>
        </p:nvSpPr>
        <p:spPr/>
        <p:txBody>
          <a:bodyPr/>
          <a:lstStyle/>
          <a:p>
            <a:r>
              <a:rPr lang="en-SG" dirty="0"/>
              <a:t>Demo 3 : Durian vs Jackfruit Classifier</a:t>
            </a:r>
          </a:p>
        </p:txBody>
      </p:sp>
      <p:sp>
        <p:nvSpPr>
          <p:cNvPr id="7" name="Subtitle 6">
            <a:extLst>
              <a:ext uri="{FF2B5EF4-FFF2-40B4-BE49-F238E27FC236}">
                <a16:creationId xmlns:a16="http://schemas.microsoft.com/office/drawing/2014/main" id="{A45442C4-6ED6-49FD-97E5-77535AD0D4E1}"/>
              </a:ext>
            </a:extLst>
          </p:cNvPr>
          <p:cNvSpPr>
            <a:spLocks noGrp="1"/>
          </p:cNvSpPr>
          <p:nvPr>
            <p:ph type="subTitle" idx="27"/>
          </p:nvPr>
        </p:nvSpPr>
        <p:spPr/>
        <p:txBody>
          <a:bodyPr/>
          <a:lstStyle/>
          <a:p>
            <a:r>
              <a:rPr lang="en-SG" dirty="0"/>
              <a:t>Compute cluster</a:t>
            </a:r>
          </a:p>
        </p:txBody>
      </p:sp>
      <p:grpSp>
        <p:nvGrpSpPr>
          <p:cNvPr id="9" name="Group 8">
            <a:extLst>
              <a:ext uri="{FF2B5EF4-FFF2-40B4-BE49-F238E27FC236}">
                <a16:creationId xmlns:a16="http://schemas.microsoft.com/office/drawing/2014/main" id="{1D4851CC-02CD-4D8A-B4A6-5B210D1A3AFD}"/>
              </a:ext>
            </a:extLst>
          </p:cNvPr>
          <p:cNvGrpSpPr/>
          <p:nvPr/>
        </p:nvGrpSpPr>
        <p:grpSpPr>
          <a:xfrm>
            <a:off x="482563" y="2147249"/>
            <a:ext cx="1058966" cy="849001"/>
            <a:chOff x="3068534" y="4513589"/>
            <a:chExt cx="1573878" cy="1050213"/>
          </a:xfrm>
        </p:grpSpPr>
        <p:sp>
          <p:nvSpPr>
            <p:cNvPr id="10" name="Laptop_E770" title="Icon of a laptop">
              <a:extLst>
                <a:ext uri="{FF2B5EF4-FFF2-40B4-BE49-F238E27FC236}">
                  <a16:creationId xmlns:a16="http://schemas.microsoft.com/office/drawing/2014/main" id="{D3CCAED4-5E29-47B4-B7C8-C50A9D9A6449}"/>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cxnSp>
          <p:nvCxnSpPr>
            <p:cNvPr id="11" name="Straight Connector 10">
              <a:extLst>
                <a:ext uri="{FF2B5EF4-FFF2-40B4-BE49-F238E27FC236}">
                  <a16:creationId xmlns:a16="http://schemas.microsoft.com/office/drawing/2014/main" id="{27085EFA-C3BB-4BCE-B5E0-449C0A9A8CD3}"/>
                </a:ext>
              </a:extLst>
            </p:cNvPr>
            <p:cNvCxnSpPr>
              <a:cxnSpLocks/>
            </p:cNvCxnSpPr>
            <p:nvPr/>
          </p:nvCxnSpPr>
          <p:spPr>
            <a:xfrm>
              <a:off x="3305175"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A58128-24DD-48BB-90C8-C27820FB11CF}"/>
                </a:ext>
              </a:extLst>
            </p:cNvPr>
            <p:cNvCxnSpPr>
              <a:cxnSpLocks/>
            </p:cNvCxnSpPr>
            <p:nvPr/>
          </p:nvCxnSpPr>
          <p:spPr>
            <a:xfrm>
              <a:off x="3538591"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DE72EB-4D1B-467E-835B-EB1C38D784C2}"/>
                </a:ext>
              </a:extLst>
            </p:cNvPr>
            <p:cNvCxnSpPr>
              <a:cxnSpLocks/>
            </p:cNvCxnSpPr>
            <p:nvPr/>
          </p:nvCxnSpPr>
          <p:spPr>
            <a:xfrm>
              <a:off x="3772007"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6389-FE1A-4B91-959F-89ACDC09102E}"/>
                </a:ext>
              </a:extLst>
            </p:cNvPr>
            <p:cNvCxnSpPr>
              <a:cxnSpLocks/>
            </p:cNvCxnSpPr>
            <p:nvPr/>
          </p:nvCxnSpPr>
          <p:spPr>
            <a:xfrm>
              <a:off x="4005423"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74B35B-84D2-4A7F-879A-1C77DBF8AB62}"/>
                </a:ext>
              </a:extLst>
            </p:cNvPr>
            <p:cNvCxnSpPr>
              <a:cxnSpLocks/>
            </p:cNvCxnSpPr>
            <p:nvPr/>
          </p:nvCxnSpPr>
          <p:spPr>
            <a:xfrm>
              <a:off x="4238840" y="5330825"/>
              <a:ext cx="1524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2D035-93E1-4BEE-8872-491515D6B5E0}"/>
                </a:ext>
              </a:extLst>
            </p:cNvPr>
            <p:cNvCxnSpPr>
              <a:cxnSpLocks/>
            </p:cNvCxnSpPr>
            <p:nvPr/>
          </p:nvCxnSpPr>
          <p:spPr>
            <a:xfrm>
              <a:off x="3228975" y="5445125"/>
              <a:ext cx="22860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344546-7731-4C33-83D6-1FA15499A7B3}"/>
                </a:ext>
              </a:extLst>
            </p:cNvPr>
            <p:cNvCxnSpPr>
              <a:cxnSpLocks/>
            </p:cNvCxnSpPr>
            <p:nvPr/>
          </p:nvCxnSpPr>
          <p:spPr>
            <a:xfrm>
              <a:off x="3606800" y="5445125"/>
              <a:ext cx="551023"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3DEAF-B178-49CA-892A-F33E3E7BF0A2}"/>
                </a:ext>
              </a:extLst>
            </p:cNvPr>
            <p:cNvCxnSpPr>
              <a:cxnSpLocks/>
            </p:cNvCxnSpPr>
            <p:nvPr/>
          </p:nvCxnSpPr>
          <p:spPr>
            <a:xfrm>
              <a:off x="4295775" y="5445125"/>
              <a:ext cx="206590" cy="0"/>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Text Placeholder 7">
            <a:extLst>
              <a:ext uri="{FF2B5EF4-FFF2-40B4-BE49-F238E27FC236}">
                <a16:creationId xmlns:a16="http://schemas.microsoft.com/office/drawing/2014/main" id="{7C8A9450-3257-4DBF-AC7D-5AB2998EFBDC}"/>
              </a:ext>
            </a:extLst>
          </p:cNvPr>
          <p:cNvSpPr txBox="1">
            <a:spLocks/>
          </p:cNvSpPr>
          <p:nvPr/>
        </p:nvSpPr>
        <p:spPr>
          <a:xfrm>
            <a:off x="482563" y="2992713"/>
            <a:ext cx="1058965"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algn="ctr"/>
            <a:r>
              <a:rPr lang="en-SG" dirty="0"/>
              <a:t>Local Machine</a:t>
            </a:r>
          </a:p>
        </p:txBody>
      </p:sp>
      <p:sp>
        <p:nvSpPr>
          <p:cNvPr id="25" name="FolderHorizontal_F12B" title="Icon of a folder">
            <a:extLst>
              <a:ext uri="{FF2B5EF4-FFF2-40B4-BE49-F238E27FC236}">
                <a16:creationId xmlns:a16="http://schemas.microsoft.com/office/drawing/2014/main" id="{5E2AC479-F2DC-42B6-A0C7-8754E980232A}"/>
              </a:ext>
            </a:extLst>
          </p:cNvPr>
          <p:cNvSpPr>
            <a:spLocks noChangeAspect="1" noEditPoints="1"/>
          </p:cNvSpPr>
          <p:nvPr/>
        </p:nvSpPr>
        <p:spPr bwMode="auto">
          <a:xfrm flipH="1">
            <a:off x="2096873" y="1272750"/>
            <a:ext cx="6704223" cy="371835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8" name="TextBox 27">
            <a:extLst>
              <a:ext uri="{FF2B5EF4-FFF2-40B4-BE49-F238E27FC236}">
                <a16:creationId xmlns:a16="http://schemas.microsoft.com/office/drawing/2014/main" id="{92710CF8-723F-4FF5-ABA9-F823FF1E8CD6}"/>
              </a:ext>
            </a:extLst>
          </p:cNvPr>
          <p:cNvSpPr txBox="1"/>
          <p:nvPr/>
        </p:nvSpPr>
        <p:spPr>
          <a:xfrm>
            <a:off x="5351162" y="2817805"/>
            <a:ext cx="1036107" cy="553998"/>
          </a:xfrm>
          <a:prstGeom prst="rect">
            <a:avLst/>
          </a:prstGeom>
          <a:noFill/>
        </p:spPr>
        <p:txBody>
          <a:bodyPr wrap="square" lIns="0" tIns="0" rIns="0" bIns="0" rtlCol="0">
            <a:spAutoFit/>
          </a:bodyPr>
          <a:lstStyle/>
          <a:p>
            <a:pPr algn="ctr"/>
            <a:r>
              <a:rPr lang="en-US" sz="1800" dirty="0">
                <a:solidFill>
                  <a:schemeClr val="bg1"/>
                </a:solidFill>
              </a:rPr>
              <a:t>Data Store</a:t>
            </a:r>
          </a:p>
        </p:txBody>
      </p:sp>
      <p:sp>
        <p:nvSpPr>
          <p:cNvPr id="31" name="TextBox 30">
            <a:extLst>
              <a:ext uri="{FF2B5EF4-FFF2-40B4-BE49-F238E27FC236}">
                <a16:creationId xmlns:a16="http://schemas.microsoft.com/office/drawing/2014/main" id="{00006F89-0A26-4F38-95E4-07AB0A3A06ED}"/>
              </a:ext>
            </a:extLst>
          </p:cNvPr>
          <p:cNvSpPr txBox="1"/>
          <p:nvPr/>
        </p:nvSpPr>
        <p:spPr>
          <a:xfrm>
            <a:off x="3017428" y="2801363"/>
            <a:ext cx="1421453" cy="553998"/>
          </a:xfrm>
          <a:prstGeom prst="rect">
            <a:avLst/>
          </a:prstGeom>
          <a:noFill/>
        </p:spPr>
        <p:txBody>
          <a:bodyPr wrap="square" lIns="0" tIns="0" rIns="0" bIns="0" rtlCol="0">
            <a:spAutoFit/>
          </a:bodyPr>
          <a:lstStyle/>
          <a:p>
            <a:pPr algn="ctr"/>
            <a:r>
              <a:rPr lang="en-US" sz="1800" dirty="0">
                <a:solidFill>
                  <a:schemeClr val="bg1"/>
                </a:solidFill>
              </a:rPr>
              <a:t>Compute clusters</a:t>
            </a:r>
          </a:p>
        </p:txBody>
      </p:sp>
      <p:cxnSp>
        <p:nvCxnSpPr>
          <p:cNvPr id="33" name="Elbow Connector 148">
            <a:extLst>
              <a:ext uri="{FF2B5EF4-FFF2-40B4-BE49-F238E27FC236}">
                <a16:creationId xmlns:a16="http://schemas.microsoft.com/office/drawing/2014/main" id="{4B78542A-FE34-44CF-8911-16D0A51AB748}"/>
              </a:ext>
            </a:extLst>
          </p:cNvPr>
          <p:cNvCxnSpPr>
            <a:cxnSpLocks/>
          </p:cNvCxnSpPr>
          <p:nvPr/>
        </p:nvCxnSpPr>
        <p:spPr>
          <a:xfrm>
            <a:off x="1427042" y="2407418"/>
            <a:ext cx="2012575" cy="92714"/>
          </a:xfrm>
          <a:prstGeom prst="bentConnector3">
            <a:avLst>
              <a:gd name="adj1" fmla="val 50000"/>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148">
            <a:extLst>
              <a:ext uri="{FF2B5EF4-FFF2-40B4-BE49-F238E27FC236}">
                <a16:creationId xmlns:a16="http://schemas.microsoft.com/office/drawing/2014/main" id="{DD4A7FCE-2662-4BBC-85EF-F1E3C2494543}"/>
              </a:ext>
            </a:extLst>
          </p:cNvPr>
          <p:cNvCxnSpPr>
            <a:cxnSpLocks/>
          </p:cNvCxnSpPr>
          <p:nvPr/>
        </p:nvCxnSpPr>
        <p:spPr>
          <a:xfrm flipV="1">
            <a:off x="4042079" y="2407419"/>
            <a:ext cx="1490653" cy="92713"/>
          </a:xfrm>
          <a:prstGeom prst="bentConnector3">
            <a:avLst>
              <a:gd name="adj1" fmla="val 50000"/>
            </a:avLst>
          </a:prstGeom>
          <a:ln>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99E534C8-238C-4859-8EC1-5CA7522211B3}"/>
              </a:ext>
            </a:extLst>
          </p:cNvPr>
          <p:cNvSpPr txBox="1">
            <a:spLocks/>
          </p:cNvSpPr>
          <p:nvPr/>
        </p:nvSpPr>
        <p:spPr>
          <a:xfrm>
            <a:off x="254000" y="3706916"/>
            <a:ext cx="1782233" cy="41549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SG" sz="1400" dirty="0"/>
              <a:t>Remote data</a:t>
            </a:r>
          </a:p>
          <a:p>
            <a:pPr marL="285750" indent="-285750">
              <a:spcBef>
                <a:spcPts val="0"/>
              </a:spcBef>
              <a:buFont typeface="Arial" panose="020B0604020202020204" pitchFamily="34" charset="0"/>
              <a:buChar char="•"/>
            </a:pPr>
            <a:r>
              <a:rPr lang="en-SG" sz="1400" dirty="0"/>
              <a:t>Remote compute</a:t>
            </a:r>
          </a:p>
          <a:p>
            <a:pPr marL="285750" indent="-285750">
              <a:spcBef>
                <a:spcPts val="0"/>
              </a:spcBef>
              <a:buFont typeface="Arial" panose="020B0604020202020204" pitchFamily="34" charset="0"/>
              <a:buChar char="•"/>
            </a:pPr>
            <a:r>
              <a:rPr lang="en-SG" sz="1400" dirty="0"/>
              <a:t>Remote Notebook server</a:t>
            </a:r>
          </a:p>
          <a:p>
            <a:pPr marL="285750" indent="-285750">
              <a:spcBef>
                <a:spcPts val="0"/>
              </a:spcBef>
              <a:buFont typeface="Arial" panose="020B0604020202020204" pitchFamily="34" charset="0"/>
              <a:buChar char="•"/>
            </a:pPr>
            <a:r>
              <a:rPr lang="en-SG" sz="1400" dirty="0"/>
              <a:t>AML Python SDK</a:t>
            </a:r>
          </a:p>
          <a:p>
            <a:pPr marL="285750" indent="-285750">
              <a:spcBef>
                <a:spcPts val="0"/>
              </a:spcBef>
              <a:buFont typeface="Arial" panose="020B0604020202020204" pitchFamily="34" charset="0"/>
              <a:buChar char="•"/>
            </a:pPr>
            <a:r>
              <a:rPr lang="en-SG" sz="1400" dirty="0" err="1"/>
              <a:t>Distrib</a:t>
            </a:r>
            <a:r>
              <a:rPr lang="en-SG" sz="1400" dirty="0"/>
              <a:t>. computing</a:t>
            </a:r>
          </a:p>
        </p:txBody>
      </p:sp>
      <p:pic>
        <p:nvPicPr>
          <p:cNvPr id="41" name="Graphic 40">
            <a:extLst>
              <a:ext uri="{FF2B5EF4-FFF2-40B4-BE49-F238E27FC236}">
                <a16:creationId xmlns:a16="http://schemas.microsoft.com/office/drawing/2014/main" id="{5020E913-A6C9-4140-9F21-3083E9CF14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127" y="1355792"/>
            <a:ext cx="484291" cy="484291"/>
          </a:xfrm>
          <a:prstGeom prst="rect">
            <a:avLst/>
          </a:prstGeom>
        </p:spPr>
      </p:pic>
      <p:sp>
        <p:nvSpPr>
          <p:cNvPr id="43" name="TextBox 42">
            <a:extLst>
              <a:ext uri="{FF2B5EF4-FFF2-40B4-BE49-F238E27FC236}">
                <a16:creationId xmlns:a16="http://schemas.microsoft.com/office/drawing/2014/main" id="{522B9278-DE56-4F1B-9FFC-93DE0D6692EE}"/>
              </a:ext>
            </a:extLst>
          </p:cNvPr>
          <p:cNvSpPr txBox="1"/>
          <p:nvPr/>
        </p:nvSpPr>
        <p:spPr>
          <a:xfrm>
            <a:off x="6800673" y="1332525"/>
            <a:ext cx="1116781" cy="553998"/>
          </a:xfrm>
          <a:prstGeom prst="rect">
            <a:avLst/>
          </a:prstGeom>
          <a:noFill/>
        </p:spPr>
        <p:txBody>
          <a:bodyPr wrap="none" lIns="0" tIns="0" rIns="0" bIns="0" rtlCol="0">
            <a:spAutoFit/>
          </a:bodyPr>
          <a:lstStyle/>
          <a:p>
            <a:pPr algn="ctr"/>
            <a:r>
              <a:rPr lang="en-US" sz="1800" dirty="0">
                <a:solidFill>
                  <a:schemeClr val="bg1"/>
                </a:solidFill>
              </a:rPr>
              <a:t>Azure ML </a:t>
            </a:r>
          </a:p>
          <a:p>
            <a:pPr algn="ctr"/>
            <a:r>
              <a:rPr lang="en-US" sz="1800" dirty="0">
                <a:solidFill>
                  <a:schemeClr val="bg1"/>
                </a:solidFill>
              </a:rPr>
              <a:t>Workspace</a:t>
            </a:r>
          </a:p>
        </p:txBody>
      </p:sp>
      <p:sp>
        <p:nvSpPr>
          <p:cNvPr id="44" name="Text Placeholder 7">
            <a:extLst>
              <a:ext uri="{FF2B5EF4-FFF2-40B4-BE49-F238E27FC236}">
                <a16:creationId xmlns:a16="http://schemas.microsoft.com/office/drawing/2014/main" id="{B1205025-71BD-4F37-8C20-F39A90A5BAFF}"/>
              </a:ext>
            </a:extLst>
          </p:cNvPr>
          <p:cNvSpPr txBox="1">
            <a:spLocks/>
          </p:cNvSpPr>
          <p:nvPr/>
        </p:nvSpPr>
        <p:spPr>
          <a:xfrm>
            <a:off x="6595533" y="3581400"/>
            <a:ext cx="2083885" cy="704849"/>
          </a:xfrm>
          <a:prstGeom prst="rect">
            <a:avLst/>
          </a:prstGeom>
        </p:spPr>
        <p:txBody>
          <a:bodyPr vert="horz" lIns="0" tIns="91440" rIns="0" bIns="0" rtlCol="0">
            <a:noAutofit/>
          </a:bodyPr>
          <a:lstStyle>
            <a:lvl1pPr marL="0" indent="0" algn="l" defTabSz="685599" rtl="0" eaLnBrk="1" latinLnBrk="0" hangingPunct="1">
              <a:lnSpc>
                <a:spcPct val="100000"/>
              </a:lnSpc>
              <a:spcBef>
                <a:spcPts val="900"/>
              </a:spcBef>
              <a:spcAft>
                <a:spcPts val="0"/>
              </a:spcAft>
              <a:buClr>
                <a:schemeClr val="bg1"/>
              </a:buClr>
              <a:buSzPct val="120000"/>
              <a:buFontTx/>
              <a:buNone/>
              <a:defRPr lang="en-US" sz="1800" b="0" i="0" kern="1200" spc="-38" baseline="0" dirty="0" smtClean="0">
                <a:solidFill>
                  <a:schemeClr val="bg1"/>
                </a:solidFill>
                <a:effectLst/>
                <a:latin typeface="Segoe UI" panose="020B0502040204020203" pitchFamily="34" charset="0"/>
                <a:ea typeface="Segoe UI" panose="020B0502040204020203" pitchFamily="34" charset="0"/>
                <a:cs typeface="Segoe UI" panose="020B0502040204020203" pitchFamily="34" charset="0"/>
              </a:defRPr>
            </a:lvl1pPr>
            <a:lvl2pPr marL="216694" indent="-216694" algn="l" defTabSz="685599" rtl="0" eaLnBrk="1" latinLnBrk="0" hangingPunct="1">
              <a:lnSpc>
                <a:spcPct val="100000"/>
              </a:lnSpc>
              <a:spcBef>
                <a:spcPts val="450"/>
              </a:spcBef>
              <a:spcAft>
                <a:spcPts val="450"/>
              </a:spcAft>
              <a:buClrTx/>
              <a:buSzPct val="110000"/>
              <a:buFont typeface="Arial" panose="020B0604020202020204" pitchFamily="34" charset="0"/>
              <a:buChar char="•"/>
              <a:tabLst/>
              <a:defRPr lang="en-US" sz="1500" b="0" i="0" kern="1200" spc="0" baseline="0" dirty="0" smtClean="0">
                <a:solidFill>
                  <a:schemeClr val="bg1"/>
                </a:solidFill>
                <a:effectLst/>
                <a:latin typeface="Segoe UI" charset="0"/>
                <a:ea typeface="Segoe UI" charset="0"/>
                <a:cs typeface="Segoe UI" charset="0"/>
              </a:defRPr>
            </a:lvl2pPr>
            <a:lvl3pPr marL="386954" indent="-170260" algn="l" defTabSz="685599" rtl="0" eaLnBrk="1" latinLnBrk="0" hangingPunct="1">
              <a:lnSpc>
                <a:spcPct val="100000"/>
              </a:lnSpc>
              <a:spcBef>
                <a:spcPts val="0"/>
              </a:spcBef>
              <a:spcAft>
                <a:spcPts val="450"/>
              </a:spcAft>
              <a:buClrTx/>
              <a:buSzPct val="100000"/>
              <a:buFont typeface="Arial" charset="0"/>
              <a:buChar char="•"/>
              <a:tabLst/>
              <a:defRPr lang="en-US" sz="1500" b="0" i="0" kern="1200" spc="0" baseline="0" dirty="0" smtClean="0">
                <a:solidFill>
                  <a:schemeClr val="bg1"/>
                </a:solidFill>
                <a:effectLst/>
                <a:latin typeface="Segoe UI" charset="0"/>
                <a:ea typeface="Segoe UI" charset="0"/>
                <a:cs typeface="Segoe UI" charset="0"/>
              </a:defRPr>
            </a:lvl3pPr>
            <a:lvl4pPr marL="5954" indent="0" algn="l" defTabSz="685599" rtl="0" eaLnBrk="1" latinLnBrk="0" hangingPunct="1">
              <a:lnSpc>
                <a:spcPct val="100000"/>
              </a:lnSpc>
              <a:spcBef>
                <a:spcPts val="225"/>
              </a:spcBef>
              <a:spcAft>
                <a:spcPts val="225"/>
              </a:spcAft>
              <a:buClrTx/>
              <a:buFont typeface="Arial" charset="0"/>
              <a:buNone/>
              <a:tabLst/>
              <a:defRPr lang="en-US" sz="900" b="1" i="0" kern="1200" spc="0" baseline="0" dirty="0" smtClean="0">
                <a:solidFill>
                  <a:schemeClr val="bg1"/>
                </a:solidFill>
                <a:effectLst/>
                <a:latin typeface="Segoe UI Semibold" panose="020B0502040204020203" pitchFamily="34" charset="0"/>
                <a:ea typeface="Segoe UI Semibold" panose="020B0502040204020203" pitchFamily="34" charset="0"/>
                <a:cs typeface="Segoe UI Semibold" panose="020B0502040204020203" pitchFamily="34" charset="0"/>
              </a:defRPr>
            </a:lvl4pPr>
            <a:lvl5pPr marL="5954" indent="0" algn="l" defTabSz="685599" rtl="0" eaLnBrk="1" latinLnBrk="0" hangingPunct="1">
              <a:lnSpc>
                <a:spcPct val="100000"/>
              </a:lnSpc>
              <a:spcBef>
                <a:spcPts val="225"/>
              </a:spcBef>
              <a:spcAft>
                <a:spcPts val="225"/>
              </a:spcAft>
              <a:buClrTx/>
              <a:buFont typeface="Arial"/>
              <a:buNone/>
              <a:tabLst/>
              <a:defRPr lang="en-US" sz="900" b="0" i="0" kern="1200" spc="0" baseline="0" dirty="0">
                <a:solidFill>
                  <a:schemeClr val="bg1"/>
                </a:solidFill>
                <a:effectLst/>
                <a:latin typeface="Segoe UI" charset="0"/>
                <a:ea typeface="Segoe UI" charset="0"/>
                <a:cs typeface="Segoe UI" charset="0"/>
              </a:defRPr>
            </a:lvl5pPr>
            <a:lvl6pPr marL="5954" indent="0" algn="l" defTabSz="685599" rtl="0" eaLnBrk="1" latinLnBrk="0" hangingPunct="1">
              <a:lnSpc>
                <a:spcPct val="110000"/>
              </a:lnSpc>
              <a:spcBef>
                <a:spcPts val="225"/>
              </a:spcBef>
              <a:spcAft>
                <a:spcPts val="225"/>
              </a:spcAft>
              <a:buFont typeface="Arial" panose="020B0604020202020204" pitchFamily="34" charset="0"/>
              <a:buNone/>
              <a:tabLst/>
              <a:defRPr sz="900" kern="1200" spc="0" baseline="0">
                <a:solidFill>
                  <a:schemeClr val="tx2"/>
                </a:solidFill>
                <a:latin typeface="+mn-lt"/>
                <a:ea typeface="+mn-ea"/>
                <a:cs typeface="+mn-cs"/>
              </a:defRPr>
            </a:lvl6pPr>
            <a:lvl7pPr marL="2228195"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7pPr>
            <a:lvl8pPr marL="2570994"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8pPr>
            <a:lvl9pPr marL="2913793" indent="-171400" algn="l" defTabSz="685599" rtl="0" eaLnBrk="1" latinLnBrk="0" hangingPunct="1">
              <a:lnSpc>
                <a:spcPct val="90000"/>
              </a:lnSpc>
              <a:spcBef>
                <a:spcPts val="375"/>
              </a:spcBef>
              <a:buFont typeface="Arial" panose="020B0604020202020204" pitchFamily="34" charset="0"/>
              <a:buChar char="•"/>
              <a:defRPr sz="142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SG" sz="1400" dirty="0">
                <a:solidFill>
                  <a:schemeClr val="accent4"/>
                </a:solidFill>
              </a:rPr>
              <a:t>Shared compute</a:t>
            </a:r>
          </a:p>
          <a:p>
            <a:pPr marL="285750" indent="-285750">
              <a:spcBef>
                <a:spcPts val="0"/>
              </a:spcBef>
              <a:buFont typeface="Arial" panose="020B0604020202020204" pitchFamily="34" charset="0"/>
              <a:buChar char="•"/>
            </a:pPr>
            <a:r>
              <a:rPr lang="en-SG" sz="1400" dirty="0">
                <a:solidFill>
                  <a:schemeClr val="accent4"/>
                </a:solidFill>
              </a:rPr>
              <a:t>On-demand</a:t>
            </a:r>
          </a:p>
          <a:p>
            <a:pPr marL="285750" indent="-285750">
              <a:spcBef>
                <a:spcPts val="0"/>
              </a:spcBef>
              <a:buFont typeface="Arial" panose="020B0604020202020204" pitchFamily="34" charset="0"/>
              <a:buChar char="•"/>
            </a:pPr>
            <a:r>
              <a:rPr lang="en-SG" sz="1400" dirty="0">
                <a:solidFill>
                  <a:schemeClr val="accent4"/>
                </a:solidFill>
              </a:rPr>
              <a:t>Docker Images</a:t>
            </a:r>
          </a:p>
          <a:p>
            <a:pPr marL="285750" indent="-285750">
              <a:spcBef>
                <a:spcPts val="0"/>
              </a:spcBef>
              <a:buFont typeface="Arial" panose="020B0604020202020204" pitchFamily="34" charset="0"/>
              <a:buChar char="•"/>
            </a:pPr>
            <a:r>
              <a:rPr lang="en-SG" sz="1400" dirty="0">
                <a:solidFill>
                  <a:schemeClr val="accent4"/>
                </a:solidFill>
              </a:rPr>
              <a:t>Preconfigured for ML</a:t>
            </a:r>
          </a:p>
          <a:p>
            <a:pPr marL="285750" indent="-285750">
              <a:spcBef>
                <a:spcPts val="0"/>
              </a:spcBef>
              <a:buFont typeface="Arial" panose="020B0604020202020204" pitchFamily="34" charset="0"/>
              <a:buChar char="•"/>
            </a:pPr>
            <a:r>
              <a:rPr lang="en-SG" sz="1400" dirty="0">
                <a:solidFill>
                  <a:schemeClr val="accent4"/>
                </a:solidFill>
              </a:rPr>
              <a:t>Fully customizable: Size, CPU/GPU, …</a:t>
            </a:r>
          </a:p>
        </p:txBody>
      </p:sp>
      <p:pic>
        <p:nvPicPr>
          <p:cNvPr id="48" name="Graphic 47" descr="Storage Files">
            <a:extLst>
              <a:ext uri="{FF2B5EF4-FFF2-40B4-BE49-F238E27FC236}">
                <a16:creationId xmlns:a16="http://schemas.microsoft.com/office/drawing/2014/main" id="{E431063C-8CB1-43E3-A8BF-92C40CA66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3372" y="2147249"/>
            <a:ext cx="559697" cy="559697"/>
          </a:xfrm>
          <a:prstGeom prst="rect">
            <a:avLst/>
          </a:prstGeom>
        </p:spPr>
      </p:pic>
      <p:pic>
        <p:nvPicPr>
          <p:cNvPr id="2" name="グラフィックス 28">
            <a:extLst>
              <a:ext uri="{FF2B5EF4-FFF2-40B4-BE49-F238E27FC236}">
                <a16:creationId xmlns:a16="http://schemas.microsoft.com/office/drawing/2014/main" id="{CF065DCE-9D03-41AC-8BBF-AF0CB9F6A4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2883" y="4015556"/>
            <a:ext cx="563523" cy="563523"/>
          </a:xfrm>
          <a:prstGeom prst="rect">
            <a:avLst/>
          </a:prstGeom>
        </p:spPr>
      </p:pic>
      <p:pic>
        <p:nvPicPr>
          <p:cNvPr id="3" name="Graphic 2" descr="Load Balancer">
            <a:extLst>
              <a:ext uri="{FF2B5EF4-FFF2-40B4-BE49-F238E27FC236}">
                <a16:creationId xmlns:a16="http://schemas.microsoft.com/office/drawing/2014/main" id="{AC2F5CA5-FAD1-4AA8-B0A9-D48660731D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15795" y="3581400"/>
            <a:ext cx="387957" cy="387957"/>
          </a:xfrm>
          <a:prstGeom prst="rect">
            <a:avLst/>
          </a:prstGeom>
        </p:spPr>
      </p:pic>
      <p:pic>
        <p:nvPicPr>
          <p:cNvPr id="5" name="Graphic 4">
            <a:extLst>
              <a:ext uri="{FF2B5EF4-FFF2-40B4-BE49-F238E27FC236}">
                <a16:creationId xmlns:a16="http://schemas.microsoft.com/office/drawing/2014/main" id="{71FD45C3-624F-4AAF-B681-E51978B35C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70038" y="4051828"/>
            <a:ext cx="468842" cy="468842"/>
          </a:xfrm>
          <a:prstGeom prst="rect">
            <a:avLst/>
          </a:prstGeom>
        </p:spPr>
      </p:pic>
      <p:pic>
        <p:nvPicPr>
          <p:cNvPr id="8" name="Graphic 7" descr="Virtual Machines">
            <a:extLst>
              <a:ext uri="{FF2B5EF4-FFF2-40B4-BE49-F238E27FC236}">
                <a16:creationId xmlns:a16="http://schemas.microsoft.com/office/drawing/2014/main" id="{ECB3BE97-B787-4C64-9476-BB50D32A38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24373" y="2229221"/>
            <a:ext cx="541822" cy="541822"/>
          </a:xfrm>
          <a:prstGeom prst="rect">
            <a:avLst/>
          </a:prstGeom>
        </p:spPr>
      </p:pic>
      <p:cxnSp>
        <p:nvCxnSpPr>
          <p:cNvPr id="35" name="Elbow Connector 148">
            <a:extLst>
              <a:ext uri="{FF2B5EF4-FFF2-40B4-BE49-F238E27FC236}">
                <a16:creationId xmlns:a16="http://schemas.microsoft.com/office/drawing/2014/main" id="{E18F461A-FEF4-4DF3-BE7C-1D1F7A6A9C5C}"/>
              </a:ext>
            </a:extLst>
          </p:cNvPr>
          <p:cNvCxnSpPr>
            <a:cxnSpLocks/>
            <a:stCxn id="31" idx="3"/>
            <a:endCxn id="2" idx="0"/>
          </p:cNvCxnSpPr>
          <p:nvPr/>
        </p:nvCxnSpPr>
        <p:spPr>
          <a:xfrm>
            <a:off x="4438881" y="3078362"/>
            <a:ext cx="985764" cy="937194"/>
          </a:xfrm>
          <a:prstGeom prst="bentConnector2">
            <a:avLst/>
          </a:prstGeom>
          <a:ln>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148">
            <a:extLst>
              <a:ext uri="{FF2B5EF4-FFF2-40B4-BE49-F238E27FC236}">
                <a16:creationId xmlns:a16="http://schemas.microsoft.com/office/drawing/2014/main" id="{832146CC-D758-4A6D-AFBD-8C33782F56B1}"/>
              </a:ext>
            </a:extLst>
          </p:cNvPr>
          <p:cNvCxnSpPr>
            <a:cxnSpLocks/>
            <a:stCxn id="2" idx="1"/>
            <a:endCxn id="5" idx="3"/>
          </p:cNvCxnSpPr>
          <p:nvPr/>
        </p:nvCxnSpPr>
        <p:spPr>
          <a:xfrm rot="10800000">
            <a:off x="4438881" y="4286250"/>
            <a:ext cx="704003" cy="11069"/>
          </a:xfrm>
          <a:prstGeom prst="bentConnector3">
            <a:avLst>
              <a:gd name="adj1" fmla="val 50000"/>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148">
            <a:extLst>
              <a:ext uri="{FF2B5EF4-FFF2-40B4-BE49-F238E27FC236}">
                <a16:creationId xmlns:a16="http://schemas.microsoft.com/office/drawing/2014/main" id="{F20CC2BD-9D59-4194-9E46-432F339042C7}"/>
              </a:ext>
            </a:extLst>
          </p:cNvPr>
          <p:cNvCxnSpPr>
            <a:cxnSpLocks/>
            <a:stCxn id="5" idx="1"/>
            <a:endCxn id="3" idx="3"/>
          </p:cNvCxnSpPr>
          <p:nvPr/>
        </p:nvCxnSpPr>
        <p:spPr>
          <a:xfrm rot="10800000">
            <a:off x="2803752" y="3775379"/>
            <a:ext cx="1166286" cy="510870"/>
          </a:xfrm>
          <a:prstGeom prst="bentConnector3">
            <a:avLst>
              <a:gd name="adj1" fmla="val 50000"/>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B1EB5C4-4463-4734-AFCF-8BC13D3574E7}"/>
              </a:ext>
            </a:extLst>
          </p:cNvPr>
          <p:cNvSpPr txBox="1"/>
          <p:nvPr/>
        </p:nvSpPr>
        <p:spPr>
          <a:xfrm>
            <a:off x="3670398" y="4551877"/>
            <a:ext cx="1058235" cy="369332"/>
          </a:xfrm>
          <a:prstGeom prst="rect">
            <a:avLst/>
          </a:prstGeom>
          <a:noFill/>
        </p:spPr>
        <p:txBody>
          <a:bodyPr wrap="square" lIns="0" tIns="0" rIns="0" bIns="0" rtlCol="0">
            <a:spAutoFit/>
          </a:bodyPr>
          <a:lstStyle/>
          <a:p>
            <a:pPr algn="ctr"/>
            <a:r>
              <a:rPr lang="en-US" sz="1200" dirty="0">
                <a:solidFill>
                  <a:schemeClr val="bg1"/>
                </a:solidFill>
              </a:rPr>
              <a:t>Container Instance</a:t>
            </a:r>
          </a:p>
        </p:txBody>
      </p:sp>
      <p:sp>
        <p:nvSpPr>
          <p:cNvPr id="46" name="TextBox 45">
            <a:extLst>
              <a:ext uri="{FF2B5EF4-FFF2-40B4-BE49-F238E27FC236}">
                <a16:creationId xmlns:a16="http://schemas.microsoft.com/office/drawing/2014/main" id="{54388A4F-F2F1-4AE6-A181-007892F0DD70}"/>
              </a:ext>
            </a:extLst>
          </p:cNvPr>
          <p:cNvSpPr txBox="1"/>
          <p:nvPr/>
        </p:nvSpPr>
        <p:spPr>
          <a:xfrm>
            <a:off x="4919866" y="4572449"/>
            <a:ext cx="1058235" cy="369332"/>
          </a:xfrm>
          <a:prstGeom prst="rect">
            <a:avLst/>
          </a:prstGeom>
          <a:noFill/>
        </p:spPr>
        <p:txBody>
          <a:bodyPr wrap="square" lIns="0" tIns="0" rIns="0" bIns="0" rtlCol="0">
            <a:spAutoFit/>
          </a:bodyPr>
          <a:lstStyle/>
          <a:p>
            <a:pPr algn="ctr"/>
            <a:r>
              <a:rPr lang="en-US" sz="1200" dirty="0">
                <a:solidFill>
                  <a:schemeClr val="bg1"/>
                </a:solidFill>
              </a:rPr>
              <a:t>Container Registry</a:t>
            </a:r>
          </a:p>
        </p:txBody>
      </p:sp>
      <p:sp>
        <p:nvSpPr>
          <p:cNvPr id="47" name="TextBox 46">
            <a:extLst>
              <a:ext uri="{FF2B5EF4-FFF2-40B4-BE49-F238E27FC236}">
                <a16:creationId xmlns:a16="http://schemas.microsoft.com/office/drawing/2014/main" id="{22A7118D-AAB6-40FB-8268-014A5759E950}"/>
              </a:ext>
            </a:extLst>
          </p:cNvPr>
          <p:cNvSpPr txBox="1"/>
          <p:nvPr/>
        </p:nvSpPr>
        <p:spPr>
          <a:xfrm>
            <a:off x="2105013" y="3978670"/>
            <a:ext cx="1058235" cy="184666"/>
          </a:xfrm>
          <a:prstGeom prst="rect">
            <a:avLst/>
          </a:prstGeom>
          <a:noFill/>
        </p:spPr>
        <p:txBody>
          <a:bodyPr wrap="square" lIns="0" tIns="0" rIns="0" bIns="0" rtlCol="0">
            <a:spAutoFit/>
          </a:bodyPr>
          <a:lstStyle/>
          <a:p>
            <a:pPr algn="ctr"/>
            <a:r>
              <a:rPr lang="en-US" sz="1200" dirty="0">
                <a:solidFill>
                  <a:schemeClr val="bg1"/>
                </a:solidFill>
              </a:rPr>
              <a:t>Webservice</a:t>
            </a:r>
          </a:p>
        </p:txBody>
      </p:sp>
    </p:spTree>
    <p:extLst>
      <p:ext uri="{BB962C8B-B14F-4D97-AF65-F5344CB8AC3E}">
        <p14:creationId xmlns:p14="http://schemas.microsoft.com/office/powerpoint/2010/main" val="357101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BBE2-55FF-44D5-821A-F5C9AE2C3384}"/>
              </a:ext>
            </a:extLst>
          </p:cNvPr>
          <p:cNvSpPr>
            <a:spLocks noGrp="1"/>
          </p:cNvSpPr>
          <p:nvPr>
            <p:ph type="title"/>
          </p:nvPr>
        </p:nvSpPr>
        <p:spPr/>
        <p:txBody>
          <a:bodyPr/>
          <a:lstStyle/>
          <a:p>
            <a:r>
              <a:rPr lang="en-SG" dirty="0"/>
              <a:t>Wrap-up</a:t>
            </a:r>
          </a:p>
        </p:txBody>
      </p:sp>
      <p:graphicFrame>
        <p:nvGraphicFramePr>
          <p:cNvPr id="10" name="Table 3">
            <a:extLst>
              <a:ext uri="{FF2B5EF4-FFF2-40B4-BE49-F238E27FC236}">
                <a16:creationId xmlns:a16="http://schemas.microsoft.com/office/drawing/2014/main" id="{1D5B4E5B-2798-4023-A9CC-1D70654BA026}"/>
              </a:ext>
            </a:extLst>
          </p:cNvPr>
          <p:cNvGraphicFramePr>
            <a:graphicFrameLocks noGrp="1"/>
          </p:cNvGraphicFramePr>
          <p:nvPr>
            <p:extLst>
              <p:ext uri="{D42A27DB-BD31-4B8C-83A1-F6EECF244321}">
                <p14:modId xmlns:p14="http://schemas.microsoft.com/office/powerpoint/2010/main" val="1735790230"/>
              </p:ext>
            </p:extLst>
          </p:nvPr>
        </p:nvGraphicFramePr>
        <p:xfrm>
          <a:off x="902127" y="1224985"/>
          <a:ext cx="7494485" cy="2133600"/>
        </p:xfrm>
        <a:graphic>
          <a:graphicData uri="http://schemas.openxmlformats.org/drawingml/2006/table">
            <a:tbl>
              <a:tblPr firstRow="1" bandRow="1">
                <a:tableStyleId>{5C22544A-7EE6-4342-B048-85BDC9FD1C3A}</a:tableStyleId>
              </a:tblPr>
              <a:tblGrid>
                <a:gridCol w="622103">
                  <a:extLst>
                    <a:ext uri="{9D8B030D-6E8A-4147-A177-3AD203B41FA5}">
                      <a16:colId xmlns:a16="http://schemas.microsoft.com/office/drawing/2014/main" val="1983590246"/>
                    </a:ext>
                  </a:extLst>
                </a:gridCol>
                <a:gridCol w="6872382">
                  <a:extLst>
                    <a:ext uri="{9D8B030D-6E8A-4147-A177-3AD203B41FA5}">
                      <a16:colId xmlns:a16="http://schemas.microsoft.com/office/drawing/2014/main" val="3057821368"/>
                    </a:ext>
                  </a:extLst>
                </a:gridCol>
              </a:tblGrid>
              <a:tr h="849214">
                <a:tc>
                  <a:txBody>
                    <a:bodyPr/>
                    <a:lstStyle/>
                    <a:p>
                      <a:endParaRPr lang="en-US" sz="2000" b="0" dirty="0">
                        <a:solidFill>
                          <a:schemeClr val="bg1"/>
                        </a:solidFill>
                        <a:latin typeface="Segoe Pro Semibold" panose="020B0702040504020203" pitchFamily="34" charset="0"/>
                      </a:endParaRPr>
                    </a:p>
                  </a:txBody>
                  <a:tcPr marT="91440" marB="91440">
                    <a:lnL w="12700" cmpd="sng">
                      <a:noFill/>
                    </a:lnL>
                    <a:lnR w="3175"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cs typeface="Segoe UI Semibold" panose="020B0502040204020203" pitchFamily="34" charset="0"/>
                        </a:rPr>
                        <a:t>Vision Studio Code for Python</a:t>
                      </a:r>
                    </a:p>
                    <a:p>
                      <a:pPr marL="0" indent="0">
                        <a:buFont typeface="Arial" panose="020B0604020202020204" pitchFamily="34" charset="0"/>
                        <a:buNone/>
                      </a:pPr>
                      <a:r>
                        <a:rPr lang="en-SG" sz="1600" dirty="0"/>
                        <a:t>Using VS Code and the Python extension to Explore data using Notebooks</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3245965682"/>
                  </a:ext>
                </a:extLst>
              </a:tr>
              <a:tr h="849214">
                <a:tc>
                  <a:txBody>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lang="en-US" sz="2000" b="0" dirty="0">
                        <a:solidFill>
                          <a:schemeClr val="bg1"/>
                        </a:solidFill>
                        <a:latin typeface="Segoe Pro Semibold" panose="020B0702040504020203" pitchFamily="34" charset="0"/>
                      </a:endParaRP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ea typeface="+mn-ea"/>
                          <a:cs typeface="Segoe UI Semibold" panose="020B0502040204020203" pitchFamily="34" charset="0"/>
                        </a:rPr>
                        <a:t>Azure Machine Learning Service</a:t>
                      </a:r>
                    </a:p>
                    <a:p>
                      <a:pPr marL="0" indent="0">
                        <a:buFont typeface="Arial" panose="020B0604020202020204" pitchFamily="34" charset="0"/>
                        <a:buNone/>
                      </a:pPr>
                      <a:r>
                        <a:rPr lang="en-SG" sz="1600" b="1" kern="1200" dirty="0">
                          <a:solidFill>
                            <a:schemeClr val="lt1"/>
                          </a:solidFill>
                          <a:latin typeface="+mn-lt"/>
                          <a:ea typeface="+mn-ea"/>
                          <a:cs typeface="+mn-cs"/>
                        </a:rPr>
                        <a:t>Using Azure Machine Learning Service and Extension to build, train and deploy models</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1386975016"/>
                  </a:ext>
                </a:extLst>
              </a:tr>
            </a:tbl>
          </a:graphicData>
        </a:graphic>
      </p:graphicFrame>
      <p:pic>
        <p:nvPicPr>
          <p:cNvPr id="7" name="Graphic 6">
            <a:extLst>
              <a:ext uri="{FF2B5EF4-FFF2-40B4-BE49-F238E27FC236}">
                <a16:creationId xmlns:a16="http://schemas.microsoft.com/office/drawing/2014/main" id="{7D0DAAAB-2F2F-4958-81E6-2459293458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710" y="1334990"/>
            <a:ext cx="328210" cy="328210"/>
          </a:xfrm>
          <a:prstGeom prst="rect">
            <a:avLst/>
          </a:prstGeom>
        </p:spPr>
      </p:pic>
      <p:grpSp>
        <p:nvGrpSpPr>
          <p:cNvPr id="17" name="Graphic 4">
            <a:extLst>
              <a:ext uri="{FF2B5EF4-FFF2-40B4-BE49-F238E27FC236}">
                <a16:creationId xmlns:a16="http://schemas.microsoft.com/office/drawing/2014/main" id="{63BE08AE-FFCD-4D96-BDBB-6F662C3946CD}"/>
              </a:ext>
            </a:extLst>
          </p:cNvPr>
          <p:cNvGrpSpPr/>
          <p:nvPr/>
        </p:nvGrpSpPr>
        <p:grpSpPr>
          <a:xfrm>
            <a:off x="955140" y="2415044"/>
            <a:ext cx="317073" cy="363657"/>
            <a:chOff x="11448302" y="6116320"/>
            <a:chExt cx="515552" cy="545879"/>
          </a:xfrm>
        </p:grpSpPr>
        <p:sp>
          <p:nvSpPr>
            <p:cNvPr id="18" name="Freeform: Shape 17">
              <a:extLst>
                <a:ext uri="{FF2B5EF4-FFF2-40B4-BE49-F238E27FC236}">
                  <a16:creationId xmlns:a16="http://schemas.microsoft.com/office/drawing/2014/main" id="{50A0D117-D536-4863-B00D-2970752EC49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9" name="Freeform: Shape 18">
              <a:extLst>
                <a:ext uri="{FF2B5EF4-FFF2-40B4-BE49-F238E27FC236}">
                  <a16:creationId xmlns:a16="http://schemas.microsoft.com/office/drawing/2014/main" id="{1FBA30B8-BE43-4327-8A65-F4BD9B995F9E}"/>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 name="Freeform: Shape 19">
              <a:extLst>
                <a:ext uri="{FF2B5EF4-FFF2-40B4-BE49-F238E27FC236}">
                  <a16:creationId xmlns:a16="http://schemas.microsoft.com/office/drawing/2014/main" id="{5412A342-C633-4727-82AC-DF468C36AFBE}"/>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 name="Freeform: Shape 20">
              <a:extLst>
                <a:ext uri="{FF2B5EF4-FFF2-40B4-BE49-F238E27FC236}">
                  <a16:creationId xmlns:a16="http://schemas.microsoft.com/office/drawing/2014/main" id="{3BDBDCE2-0AC7-43CB-B0E3-FC03BE055A6A}"/>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Tree>
    <p:extLst>
      <p:ext uri="{BB962C8B-B14F-4D97-AF65-F5344CB8AC3E}">
        <p14:creationId xmlns:p14="http://schemas.microsoft.com/office/powerpoint/2010/main" val="225366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0609-6026-4C49-9D3F-4398A1C537E9}"/>
              </a:ext>
            </a:extLst>
          </p:cNvPr>
          <p:cNvSpPr>
            <a:spLocks noGrp="1"/>
          </p:cNvSpPr>
          <p:nvPr>
            <p:ph type="title"/>
          </p:nvPr>
        </p:nvSpPr>
        <p:spPr>
          <a:xfrm>
            <a:off x="103957" y="1085266"/>
            <a:ext cx="6525443" cy="870238"/>
          </a:xfrm>
        </p:spPr>
        <p:txBody>
          <a:bodyPr/>
          <a:lstStyle/>
          <a:p>
            <a:r>
              <a:rPr lang="en-US" sz="4950" dirty="0"/>
              <a:t>Microsoft Learn – Free!</a:t>
            </a:r>
          </a:p>
        </p:txBody>
      </p:sp>
      <p:sp>
        <p:nvSpPr>
          <p:cNvPr id="3" name="Text Placeholder 2">
            <a:extLst>
              <a:ext uri="{FF2B5EF4-FFF2-40B4-BE49-F238E27FC236}">
                <a16:creationId xmlns:a16="http://schemas.microsoft.com/office/drawing/2014/main" id="{491670BC-53FC-4AED-8068-0F58041138CD}"/>
              </a:ext>
            </a:extLst>
          </p:cNvPr>
          <p:cNvSpPr>
            <a:spLocks noGrp="1"/>
          </p:cNvSpPr>
          <p:nvPr>
            <p:ph type="body" sz="quarter" idx="12"/>
          </p:nvPr>
        </p:nvSpPr>
        <p:spPr>
          <a:xfrm>
            <a:off x="170992" y="1994699"/>
            <a:ext cx="6525443" cy="2015552"/>
          </a:xfrm>
        </p:spPr>
        <p:txBody>
          <a:bodyPr/>
          <a:lstStyle/>
          <a:p>
            <a:pPr>
              <a:lnSpc>
                <a:spcPct val="107000"/>
              </a:lnSpc>
            </a:pPr>
            <a:r>
              <a:rPr lang="en-US" sz="1800" dirty="0"/>
              <a:t>Build your skills fast with free, interactive tutorials at </a:t>
            </a:r>
          </a:p>
          <a:p>
            <a:pPr>
              <a:lnSpc>
                <a:spcPct val="107000"/>
              </a:lnSpc>
            </a:pPr>
            <a:r>
              <a:rPr lang="en-US" sz="1800" dirty="0"/>
              <a:t>Microsoft Learn, a new training experience for technical users. </a:t>
            </a:r>
          </a:p>
          <a:p>
            <a:pPr>
              <a:lnSpc>
                <a:spcPct val="107000"/>
              </a:lnSpc>
            </a:pPr>
            <a:r>
              <a:rPr lang="en-US" sz="1800" dirty="0"/>
              <a:t> </a:t>
            </a:r>
          </a:p>
          <a:p>
            <a:pPr marL="342900" indent="-342900">
              <a:buFont typeface="Arial" panose="020B0604020202020204" pitchFamily="34" charset="0"/>
              <a:buChar char="•"/>
            </a:pPr>
            <a:r>
              <a:rPr lang="en-US" sz="1500" dirty="0"/>
              <a:t>Step-by-step training to fit your schedule</a:t>
            </a:r>
          </a:p>
          <a:p>
            <a:pPr marL="342900" indent="-342900">
              <a:buFont typeface="Arial" panose="020B0604020202020204" pitchFamily="34" charset="0"/>
              <a:buChar char="•"/>
            </a:pPr>
            <a:r>
              <a:rPr lang="en-US" sz="1500" dirty="0"/>
              <a:t>Interactive coding environments for hands-on experience</a:t>
            </a:r>
          </a:p>
          <a:p>
            <a:pPr marL="342900" indent="-342900">
              <a:buFont typeface="Arial" panose="020B0604020202020204" pitchFamily="34" charset="0"/>
              <a:buChar char="•"/>
            </a:pPr>
            <a:r>
              <a:rPr lang="en-US" sz="1500" dirty="0"/>
              <a:t>Earn achievements and recognition for your Azure skills</a:t>
            </a:r>
          </a:p>
          <a:p>
            <a:pPr lvl="0"/>
            <a:endParaRPr lang="en-US" sz="1500" dirty="0"/>
          </a:p>
        </p:txBody>
      </p:sp>
      <p:pic>
        <p:nvPicPr>
          <p:cNvPr id="4" name="Picture 3">
            <a:extLst>
              <a:ext uri="{FF2B5EF4-FFF2-40B4-BE49-F238E27FC236}">
                <a16:creationId xmlns:a16="http://schemas.microsoft.com/office/drawing/2014/main" id="{A8C96482-0D92-4A39-8FAD-C474C37F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26" y="-193422"/>
            <a:ext cx="4577773" cy="2643809"/>
          </a:xfrm>
          <a:prstGeom prst="rect">
            <a:avLst/>
          </a:prstGeom>
        </p:spPr>
      </p:pic>
      <p:sp>
        <p:nvSpPr>
          <p:cNvPr id="8" name="Title 1">
            <a:extLst>
              <a:ext uri="{FF2B5EF4-FFF2-40B4-BE49-F238E27FC236}">
                <a16:creationId xmlns:a16="http://schemas.microsoft.com/office/drawing/2014/main" id="{1AD8056B-F7C0-464C-AF07-7013EF27A11F}"/>
              </a:ext>
            </a:extLst>
          </p:cNvPr>
          <p:cNvSpPr txBox="1">
            <a:spLocks/>
          </p:cNvSpPr>
          <p:nvPr/>
        </p:nvSpPr>
        <p:spPr>
          <a:xfrm>
            <a:off x="170992" y="4097459"/>
            <a:ext cx="7661540" cy="553998"/>
          </a:xfrm>
          <a:prstGeom prst="rect">
            <a:avLst/>
          </a:prstGeom>
          <a:noFill/>
        </p:spPr>
        <p:txBody>
          <a:bodyPr vert="horz" wrap="square" lIns="109728" tIns="68580" rIns="109728" bIns="6858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685775">
              <a:defRPr/>
            </a:pPr>
            <a:r>
              <a:rPr lang="en-US" sz="3000" b="1" spc="-74" dirty="0">
                <a:solidFill>
                  <a:srgbClr val="FFFFFF"/>
                </a:solidFill>
                <a:latin typeface="Segoe UI Light"/>
              </a:rPr>
              <a:t>Start today at Microsoft.com/Learn</a:t>
            </a:r>
          </a:p>
        </p:txBody>
      </p:sp>
      <p:pic>
        <p:nvPicPr>
          <p:cNvPr id="7" name="Picture 6">
            <a:extLst>
              <a:ext uri="{FF2B5EF4-FFF2-40B4-BE49-F238E27FC236}">
                <a16:creationId xmlns:a16="http://schemas.microsoft.com/office/drawing/2014/main" id="{4A351889-1542-4EE0-BE8B-C30292F36A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97932" y="2769632"/>
            <a:ext cx="1528070" cy="1528070"/>
          </a:xfrm>
          <a:prstGeom prst="rect">
            <a:avLst/>
          </a:prstGeom>
        </p:spPr>
      </p:pic>
      <p:pic>
        <p:nvPicPr>
          <p:cNvPr id="9" name="Picture 8">
            <a:extLst>
              <a:ext uri="{FF2B5EF4-FFF2-40B4-BE49-F238E27FC236}">
                <a16:creationId xmlns:a16="http://schemas.microsoft.com/office/drawing/2014/main" id="{167E8CAA-73F2-47F8-BE8A-3E503CF30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742" y="4404838"/>
            <a:ext cx="1648035" cy="738662"/>
          </a:xfrm>
          <a:prstGeom prst="rect">
            <a:avLst/>
          </a:prstGeom>
        </p:spPr>
      </p:pic>
      <p:pic>
        <p:nvPicPr>
          <p:cNvPr id="10" name="Picture 9">
            <a:extLst>
              <a:ext uri="{FF2B5EF4-FFF2-40B4-BE49-F238E27FC236}">
                <a16:creationId xmlns:a16="http://schemas.microsoft.com/office/drawing/2014/main" id="{0550371B-FB0D-48E2-A2BB-D2A5B28C8A70}"/>
              </a:ext>
            </a:extLst>
          </p:cNvPr>
          <p:cNvPicPr>
            <a:picLocks noChangeAspect="1"/>
          </p:cNvPicPr>
          <p:nvPr/>
        </p:nvPicPr>
        <p:blipFill>
          <a:blip r:embed="rId6"/>
          <a:stretch>
            <a:fillRect/>
          </a:stretch>
        </p:blipFill>
        <p:spPr>
          <a:xfrm>
            <a:off x="0" y="-13564"/>
            <a:ext cx="9144000" cy="306324"/>
          </a:xfrm>
          <a:prstGeom prst="rect">
            <a:avLst/>
          </a:prstGeom>
        </p:spPr>
      </p:pic>
    </p:spTree>
    <p:extLst>
      <p:ext uri="{BB962C8B-B14F-4D97-AF65-F5344CB8AC3E}">
        <p14:creationId xmlns:p14="http://schemas.microsoft.com/office/powerpoint/2010/main" val="2211267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BBE2-55FF-44D5-821A-F5C9AE2C3384}"/>
              </a:ext>
            </a:extLst>
          </p:cNvPr>
          <p:cNvSpPr>
            <a:spLocks noGrp="1"/>
          </p:cNvSpPr>
          <p:nvPr>
            <p:ph type="title"/>
          </p:nvPr>
        </p:nvSpPr>
        <p:spPr/>
        <p:txBody>
          <a:bodyPr/>
          <a:lstStyle/>
          <a:p>
            <a:r>
              <a:rPr lang="en-SG" dirty="0"/>
              <a:t>Resources</a:t>
            </a:r>
          </a:p>
        </p:txBody>
      </p:sp>
      <p:graphicFrame>
        <p:nvGraphicFramePr>
          <p:cNvPr id="10" name="Table 3">
            <a:extLst>
              <a:ext uri="{FF2B5EF4-FFF2-40B4-BE49-F238E27FC236}">
                <a16:creationId xmlns:a16="http://schemas.microsoft.com/office/drawing/2014/main" id="{1D5B4E5B-2798-4023-A9CC-1D70654BA026}"/>
              </a:ext>
            </a:extLst>
          </p:cNvPr>
          <p:cNvGraphicFramePr>
            <a:graphicFrameLocks noGrp="1"/>
          </p:cNvGraphicFramePr>
          <p:nvPr>
            <p:extLst>
              <p:ext uri="{D42A27DB-BD31-4B8C-83A1-F6EECF244321}">
                <p14:modId xmlns:p14="http://schemas.microsoft.com/office/powerpoint/2010/main" val="4051425854"/>
              </p:ext>
            </p:extLst>
          </p:nvPr>
        </p:nvGraphicFramePr>
        <p:xfrm>
          <a:off x="944460" y="805885"/>
          <a:ext cx="7494485" cy="4160520"/>
        </p:xfrm>
        <a:graphic>
          <a:graphicData uri="http://schemas.openxmlformats.org/drawingml/2006/table">
            <a:tbl>
              <a:tblPr firstRow="1" bandRow="1">
                <a:tableStyleId>{5C22544A-7EE6-4342-B048-85BDC9FD1C3A}</a:tableStyleId>
              </a:tblPr>
              <a:tblGrid>
                <a:gridCol w="622103">
                  <a:extLst>
                    <a:ext uri="{9D8B030D-6E8A-4147-A177-3AD203B41FA5}">
                      <a16:colId xmlns:a16="http://schemas.microsoft.com/office/drawing/2014/main" val="1983590246"/>
                    </a:ext>
                  </a:extLst>
                </a:gridCol>
                <a:gridCol w="6872382">
                  <a:extLst>
                    <a:ext uri="{9D8B030D-6E8A-4147-A177-3AD203B41FA5}">
                      <a16:colId xmlns:a16="http://schemas.microsoft.com/office/drawing/2014/main" val="3057821368"/>
                    </a:ext>
                  </a:extLst>
                </a:gridCol>
              </a:tblGrid>
              <a:tr h="849214">
                <a:tc>
                  <a:txBody>
                    <a:bodyPr/>
                    <a:lstStyle/>
                    <a:p>
                      <a:endParaRPr lang="en-US" sz="2000" b="0" dirty="0">
                        <a:solidFill>
                          <a:schemeClr val="bg1"/>
                        </a:solidFill>
                        <a:latin typeface="Segoe Pro Semibold" panose="020B0702040504020203" pitchFamily="34" charset="0"/>
                      </a:endParaRPr>
                    </a:p>
                  </a:txBody>
                  <a:tcPr marT="91440" marB="91440">
                    <a:lnL w="12700" cmpd="sng">
                      <a:noFill/>
                    </a:lnL>
                    <a:lnR w="3175"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cs typeface="Segoe UI Semibold" panose="020B0502040204020203" pitchFamily="34" charset="0"/>
                        </a:rPr>
                        <a:t>Session contents</a:t>
                      </a:r>
                    </a:p>
                    <a:p>
                      <a:pPr marL="0" indent="0">
                        <a:spcAft>
                          <a:spcPts val="1200"/>
                        </a:spcAft>
                        <a:buFont typeface="Segoe UI" panose="020B0502040204020203" pitchFamily="34" charset="0"/>
                        <a:buNone/>
                      </a:pPr>
                      <a:r>
                        <a:rPr lang="en-US" sz="1500" b="1" i="0" kern="1200" spc="-45" baseline="0" dirty="0">
                          <a:solidFill>
                            <a:schemeClr val="tx2"/>
                          </a:solidFill>
                          <a:effectLst/>
                          <a:latin typeface="Segoe UI Semibold" charset="0"/>
                          <a:cs typeface="Segoe UI Semibold" charset="0"/>
                        </a:rPr>
                        <a:t>http://github.com/joaobi/pycon2020</a:t>
                      </a:r>
                    </a:p>
                    <a:p>
                      <a:pPr marL="0" indent="0">
                        <a:spcAft>
                          <a:spcPts val="1200"/>
                        </a:spcAft>
                        <a:buFont typeface="Segoe UI" panose="020B0502040204020203" pitchFamily="34" charset="0"/>
                        <a:buNone/>
                      </a:pPr>
                      <a:r>
                        <a:rPr lang="en-US" sz="1500" b="1" i="0" kern="1200" spc="-45" baseline="0" dirty="0">
                          <a:solidFill>
                            <a:schemeClr val="tx2"/>
                          </a:solidFill>
                          <a:effectLst/>
                          <a:latin typeface="Segoe UI Semibold" charset="0"/>
                          <a:cs typeface="Segoe UI Semibold" charset="0"/>
                        </a:rPr>
                        <a:t>@joaobi</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3245965682"/>
                  </a:ext>
                </a:extLst>
              </a:tr>
              <a:tr h="849214">
                <a:tc>
                  <a:txBody>
                    <a:bodyPr/>
                    <a:lstStyle/>
                    <a:p>
                      <a:endParaRPr lang="en-US" sz="2000" b="0" dirty="0">
                        <a:solidFill>
                          <a:schemeClr val="bg1"/>
                        </a:solidFill>
                        <a:latin typeface="Segoe Pro Semibold" panose="020B0702040504020203" pitchFamily="34" charset="0"/>
                      </a:endParaRP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marR="0" lvl="0" indent="0" algn="l" defTabSz="685599" rtl="0" eaLnBrk="1" fontAlgn="auto" latinLnBrk="0" hangingPunct="1">
                        <a:lnSpc>
                          <a:spcPct val="100000"/>
                        </a:lnSpc>
                        <a:spcBef>
                          <a:spcPts val="0"/>
                        </a:spcBef>
                        <a:spcAft>
                          <a:spcPts val="600"/>
                        </a:spcAft>
                        <a:buClrTx/>
                        <a:buSzTx/>
                        <a:buFont typeface="Segoe UI" panose="020B0502040204020203" pitchFamily="34" charset="0"/>
                        <a:buNone/>
                        <a:tabLst/>
                        <a:defRPr/>
                      </a:pPr>
                      <a:r>
                        <a:rPr lang="en-US" sz="2100" b="1" i="0" kern="1200" spc="-60" baseline="0" dirty="0">
                          <a:solidFill>
                            <a:schemeClr val="accent5"/>
                          </a:solidFill>
                          <a:latin typeface="Segoe UI Semibold" panose="020B0502040204020203" pitchFamily="34" charset="0"/>
                          <a:cs typeface="Segoe UI Semibold" panose="020B0502040204020203" pitchFamily="34" charset="0"/>
                        </a:rPr>
                        <a:t>Python @Microsoft</a:t>
                      </a:r>
                    </a:p>
                    <a:p>
                      <a:pPr marL="0" indent="0">
                        <a:spcAft>
                          <a:spcPts val="0"/>
                        </a:spcAft>
                        <a:buFont typeface="Segoe UI" panose="020B0502040204020203" pitchFamily="34" charset="0"/>
                        <a:buNone/>
                      </a:pPr>
                      <a:r>
                        <a:rPr lang="en-US" sz="1500" b="1" i="0" kern="1200" spc="-45" baseline="0" dirty="0">
                          <a:solidFill>
                            <a:schemeClr val="tx2"/>
                          </a:solidFill>
                          <a:effectLst/>
                          <a:latin typeface="Segoe UI Semibold" charset="0"/>
                          <a:ea typeface="+mn-ea"/>
                          <a:cs typeface="Segoe UI Semibold" charset="0"/>
                        </a:rPr>
                        <a:t>@pythonvscode</a:t>
                      </a:r>
                    </a:p>
                    <a:p>
                      <a:r>
                        <a:rPr lang="en-US" sz="1500" dirty="0">
                          <a:hlinkClick r:id="rId3"/>
                        </a:rPr>
                        <a:t>Python in VS Code</a:t>
                      </a:r>
                      <a:endParaRPr lang="en-US" sz="1500" dirty="0"/>
                    </a:p>
                    <a:p>
                      <a:r>
                        <a:rPr lang="en-US" sz="1500" dirty="0">
                          <a:hlinkClick r:id="rId4"/>
                        </a:rPr>
                        <a:t>Python on Azure</a:t>
                      </a:r>
                      <a:endParaRPr lang="en-US" sz="1500" dirty="0"/>
                    </a:p>
                    <a:p>
                      <a:r>
                        <a:rPr lang="en-US" sz="1500" dirty="0">
                          <a:hlinkClick r:id="rId5"/>
                        </a:rPr>
                        <a:t>Microsoft on </a:t>
                      </a:r>
                      <a:r>
                        <a:rPr lang="en-US" sz="1500" dirty="0" err="1">
                          <a:hlinkClick r:id="rId5"/>
                        </a:rPr>
                        <a:t>PyPI</a:t>
                      </a:r>
                      <a:endParaRPr lang="en-US" sz="1500" dirty="0"/>
                    </a:p>
                    <a:p>
                      <a:r>
                        <a:rPr lang="en-US" sz="1500" dirty="0">
                          <a:hlinkClick r:id="rId6"/>
                        </a:rPr>
                        <a:t>https://aka.ms/notebooks</a:t>
                      </a:r>
                      <a:endParaRPr lang="en-US" sz="1500" dirty="0"/>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1721589693"/>
                  </a:ext>
                </a:extLst>
              </a:tr>
              <a:tr h="849214">
                <a:tc>
                  <a:txBody>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lang="en-US" sz="2000" b="0" dirty="0">
                        <a:solidFill>
                          <a:schemeClr val="bg1"/>
                        </a:solidFill>
                        <a:latin typeface="Segoe Pro Semibold" panose="020B0702040504020203" pitchFamily="34" charset="0"/>
                      </a:endParaRP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ea typeface="+mn-ea"/>
                          <a:cs typeface="Segoe UI Semibold" panose="020B0502040204020203" pitchFamily="34" charset="0"/>
                        </a:rPr>
                        <a:t>Azure Machine Learning</a:t>
                      </a:r>
                    </a:p>
                    <a:p>
                      <a:r>
                        <a:rPr lang="en-US" sz="1500" b="1" i="0" kern="1200" spc="-45" baseline="0" dirty="0">
                          <a:solidFill>
                            <a:schemeClr val="tx2"/>
                          </a:solidFill>
                          <a:effectLst/>
                          <a:latin typeface="Segoe UI Semibold" charset="0"/>
                          <a:ea typeface="+mn-ea"/>
                          <a:cs typeface="Segoe UI Semibold" charset="0"/>
                        </a:rPr>
                        <a:t>Azure Machine Learning Service </a:t>
                      </a:r>
                      <a:r>
                        <a:rPr lang="en-US" sz="1500" b="1" i="0" kern="1200" spc="-45" baseline="0" dirty="0">
                          <a:solidFill>
                            <a:schemeClr val="tx2"/>
                          </a:solidFill>
                          <a:effectLst/>
                          <a:latin typeface="Segoe UI Semibold" charset="0"/>
                          <a:ea typeface="+mn-ea"/>
                          <a:cs typeface="Segoe UI Semibold" charset="0"/>
                          <a:hlinkClick r:id="rId7">
                            <a:extLst>
                              <a:ext uri="{A12FA001-AC4F-418D-AE19-62706E023703}">
                                <ahyp:hlinkClr xmlns:ahyp="http://schemas.microsoft.com/office/drawing/2018/hyperlinkcolor" val="tx"/>
                              </a:ext>
                            </a:extLst>
                          </a:hlinkClick>
                        </a:rPr>
                        <a:t>site</a:t>
                      </a:r>
                      <a:r>
                        <a:rPr lang="en-US" sz="1500" b="1" i="0" kern="1200" spc="-45" baseline="0" dirty="0">
                          <a:solidFill>
                            <a:schemeClr val="tx2"/>
                          </a:solidFill>
                          <a:effectLst/>
                          <a:latin typeface="Segoe UI Semibold" charset="0"/>
                          <a:ea typeface="+mn-ea"/>
                          <a:cs typeface="Segoe UI Semibold" charset="0"/>
                        </a:rPr>
                        <a:t> and </a:t>
                      </a:r>
                      <a:r>
                        <a:rPr lang="en-US" sz="1500" b="1" i="0" kern="1200" spc="-45" baseline="0" dirty="0">
                          <a:solidFill>
                            <a:schemeClr val="tx2"/>
                          </a:solidFill>
                          <a:effectLst/>
                          <a:latin typeface="Segoe UI Semibold" charset="0"/>
                          <a:ea typeface="+mn-ea"/>
                          <a:cs typeface="Segoe UI Semibold" charset="0"/>
                          <a:hlinkClick r:id="rId8">
                            <a:extLst>
                              <a:ext uri="{A12FA001-AC4F-418D-AE19-62706E023703}">
                                <ahyp:hlinkClr xmlns:ahyp="http://schemas.microsoft.com/office/drawing/2018/hyperlinkcolor" val="tx"/>
                              </a:ext>
                            </a:extLst>
                          </a:hlinkClick>
                        </a:rPr>
                        <a:t>docs</a:t>
                      </a:r>
                      <a:endParaRPr lang="en-US" sz="1500" b="1" i="0" kern="1200" spc="-45" baseline="0" dirty="0">
                        <a:solidFill>
                          <a:schemeClr val="tx2"/>
                        </a:solidFill>
                        <a:effectLst/>
                        <a:latin typeface="Segoe UI Semibold" charset="0"/>
                        <a:ea typeface="+mn-ea"/>
                        <a:cs typeface="Segoe UI Semibold" charset="0"/>
                      </a:endParaRPr>
                    </a:p>
                    <a:p>
                      <a:r>
                        <a:rPr lang="en-US" sz="1500" b="1" i="0" kern="1200" spc="-45" baseline="0" dirty="0">
                          <a:solidFill>
                            <a:schemeClr val="tx2"/>
                          </a:solidFill>
                          <a:effectLst/>
                          <a:latin typeface="Segoe UI Semibold" charset="0"/>
                          <a:ea typeface="+mn-ea"/>
                          <a:cs typeface="Segoe UI Semibold" charset="0"/>
                        </a:rPr>
                        <a:t>Azure Machine Learning extension for VS Code </a:t>
                      </a:r>
                      <a:r>
                        <a:rPr lang="en-US" sz="1500" b="1" i="0" kern="1200" spc="-45" baseline="0" dirty="0">
                          <a:solidFill>
                            <a:schemeClr val="tx2"/>
                          </a:solidFill>
                          <a:effectLst/>
                          <a:latin typeface="Segoe UI Semibold" charset="0"/>
                          <a:ea typeface="+mn-ea"/>
                          <a:cs typeface="Segoe UI Semibold" charset="0"/>
                          <a:hlinkClick r:id="rId9">
                            <a:extLst>
                              <a:ext uri="{A12FA001-AC4F-418D-AE19-62706E023703}">
                                <ahyp:hlinkClr xmlns:ahyp="http://schemas.microsoft.com/office/drawing/2018/hyperlinkcolor" val="tx"/>
                              </a:ext>
                            </a:extLst>
                          </a:hlinkClick>
                        </a:rPr>
                        <a:t>aka.ms/</a:t>
                      </a:r>
                      <a:r>
                        <a:rPr lang="en-US" sz="1500" b="1" i="0" kern="1200" spc="-45" baseline="0" dirty="0" err="1">
                          <a:solidFill>
                            <a:schemeClr val="tx2"/>
                          </a:solidFill>
                          <a:effectLst/>
                          <a:latin typeface="Segoe UI Semibold" charset="0"/>
                          <a:ea typeface="+mn-ea"/>
                          <a:cs typeface="Segoe UI Semibold" charset="0"/>
                          <a:hlinkClick r:id="rId9">
                            <a:extLst>
                              <a:ext uri="{A12FA001-AC4F-418D-AE19-62706E023703}">
                                <ahyp:hlinkClr xmlns:ahyp="http://schemas.microsoft.com/office/drawing/2018/hyperlinkcolor" val="tx"/>
                              </a:ext>
                            </a:extLst>
                          </a:hlinkClick>
                        </a:rPr>
                        <a:t>aml</a:t>
                      </a:r>
                      <a:r>
                        <a:rPr lang="en-US" sz="1500" b="1" i="0" kern="1200" spc="-45" baseline="0" dirty="0">
                          <a:solidFill>
                            <a:schemeClr val="tx2"/>
                          </a:solidFill>
                          <a:effectLst/>
                          <a:latin typeface="Segoe UI Semibold" charset="0"/>
                          <a:ea typeface="+mn-ea"/>
                          <a:cs typeface="Segoe UI Semibold" charset="0"/>
                          <a:hlinkClick r:id="rId9">
                            <a:extLst>
                              <a:ext uri="{A12FA001-AC4F-418D-AE19-62706E023703}">
                                <ahyp:hlinkClr xmlns:ahyp="http://schemas.microsoft.com/office/drawing/2018/hyperlinkcolor" val="tx"/>
                              </a:ext>
                            </a:extLst>
                          </a:hlinkClick>
                        </a:rPr>
                        <a:t>-extension</a:t>
                      </a:r>
                      <a:endParaRPr lang="en-US" sz="1500" b="1" i="0" kern="1200" spc="-45" baseline="0" dirty="0">
                        <a:solidFill>
                          <a:schemeClr val="tx2"/>
                        </a:solidFill>
                        <a:effectLst/>
                        <a:latin typeface="Segoe UI Semibold" charset="0"/>
                        <a:ea typeface="+mn-ea"/>
                        <a:cs typeface="Segoe UI Semibold" charset="0"/>
                      </a:endParaRPr>
                    </a:p>
                    <a:p>
                      <a:pPr marL="0" marR="0" lvl="0" indent="0" algn="l" defTabSz="685599" rtl="0" eaLnBrk="1" fontAlgn="auto" latinLnBrk="0" hangingPunct="1">
                        <a:lnSpc>
                          <a:spcPct val="100000"/>
                        </a:lnSpc>
                        <a:spcBef>
                          <a:spcPts val="0"/>
                        </a:spcBef>
                        <a:spcAft>
                          <a:spcPts val="0"/>
                        </a:spcAft>
                        <a:buClrTx/>
                        <a:buSzTx/>
                        <a:buFontTx/>
                        <a:buNone/>
                        <a:tabLst/>
                        <a:defRPr/>
                      </a:pPr>
                      <a:r>
                        <a:rPr lang="en-US" sz="1400" b="1" i="0" kern="1200" spc="-45" baseline="0" noProof="0" dirty="0">
                          <a:solidFill>
                            <a:schemeClr val="tx2"/>
                          </a:solidFill>
                          <a:effectLst/>
                          <a:latin typeface="Segoe UI Semibold" charset="0"/>
                          <a:ea typeface="+mn-ea"/>
                          <a:cs typeface="Segoe UI Semibold" charset="0"/>
                        </a:rPr>
                        <a:t>AI Certifications</a:t>
                      </a:r>
                      <a:r>
                        <a:rPr kumimoji="0" lang="en-US" sz="1400" b="0" i="0" u="none" strike="noStrike" kern="1200" cap="none" spc="0" normalizeH="0" baseline="0" noProof="0" dirty="0">
                          <a:ln>
                            <a:noFill/>
                          </a:ln>
                          <a:solidFill>
                            <a:srgbClr val="000000"/>
                          </a:solidFill>
                          <a:effectLst/>
                          <a:uLnTx/>
                          <a:uFillTx/>
                          <a:latin typeface="+mn-lt"/>
                          <a:ea typeface="+mn-ea"/>
                          <a:cs typeface="+mn-cs"/>
                        </a:rPr>
                        <a:t>: </a:t>
                      </a:r>
                      <a:r>
                        <a:rPr kumimoji="0" lang="en-US" sz="1400" b="0" i="0" u="none" strike="noStrike" kern="1200" cap="none" spc="0" normalizeH="0" baseline="0" noProof="0" dirty="0">
                          <a:ln>
                            <a:noFill/>
                          </a:ln>
                          <a:solidFill>
                            <a:srgbClr val="000000"/>
                          </a:solidFill>
                          <a:effectLst/>
                          <a:uLnTx/>
                          <a:uFillTx/>
                          <a:latin typeface="+mn-lt"/>
                          <a:ea typeface="+mn-ea"/>
                          <a:cs typeface="+mn-cs"/>
                          <a:hlinkClick r:id="rId10"/>
                        </a:rPr>
                        <a:t>https://aka.ms/ai-certs</a:t>
                      </a:r>
                      <a:r>
                        <a:rPr kumimoji="0" lang="en-US" sz="1400" b="0" i="0" u="none" strike="noStrike" kern="1200" cap="none" spc="0" normalizeH="0" baseline="0" noProof="0" dirty="0">
                          <a:ln>
                            <a:noFill/>
                          </a:ln>
                          <a:solidFill>
                            <a:srgbClr val="000000"/>
                          </a:solidFill>
                          <a:effectLst/>
                          <a:uLnTx/>
                          <a:uFillTx/>
                          <a:latin typeface="+mn-lt"/>
                          <a:ea typeface="+mn-ea"/>
                          <a:cs typeface="+mn-cs"/>
                        </a:rPr>
                        <a:t> </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1386975016"/>
                  </a:ext>
                </a:extLst>
              </a:tr>
            </a:tbl>
          </a:graphicData>
        </a:graphic>
      </p:graphicFrame>
      <p:pic>
        <p:nvPicPr>
          <p:cNvPr id="3" name="Picture 2" descr="twitter icon">
            <a:extLst>
              <a:ext uri="{FF2B5EF4-FFF2-40B4-BE49-F238E27FC236}">
                <a16:creationId xmlns:a16="http://schemas.microsoft.com/office/drawing/2014/main" id="{4B5B4A5F-84E3-4977-8C28-154F1E3EB0A0}"/>
              </a:ext>
            </a:extLst>
          </p:cNvPr>
          <p:cNvPicPr>
            <a:picLocks noChangeAspect="1"/>
          </p:cNvPicPr>
          <p:nvPr/>
        </p:nvPicPr>
        <p:blipFill>
          <a:blip r:embed="rId11"/>
          <a:stretch>
            <a:fillRect/>
          </a:stretch>
        </p:blipFill>
        <p:spPr>
          <a:xfrm>
            <a:off x="982721" y="2045412"/>
            <a:ext cx="548640" cy="548640"/>
          </a:xfrm>
          <a:prstGeom prst="rect">
            <a:avLst/>
          </a:prstGeom>
        </p:spPr>
      </p:pic>
      <p:pic>
        <p:nvPicPr>
          <p:cNvPr id="7" name="Graphic 6">
            <a:extLst>
              <a:ext uri="{FF2B5EF4-FFF2-40B4-BE49-F238E27FC236}">
                <a16:creationId xmlns:a16="http://schemas.microsoft.com/office/drawing/2014/main" id="{7D0DAAAB-2F2F-4958-81E6-2459293458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7072" y="890989"/>
            <a:ext cx="328210" cy="328210"/>
          </a:xfrm>
          <a:prstGeom prst="rect">
            <a:avLst/>
          </a:prstGeom>
        </p:spPr>
      </p:pic>
      <p:grpSp>
        <p:nvGrpSpPr>
          <p:cNvPr id="17" name="Graphic 4">
            <a:extLst>
              <a:ext uri="{FF2B5EF4-FFF2-40B4-BE49-F238E27FC236}">
                <a16:creationId xmlns:a16="http://schemas.microsoft.com/office/drawing/2014/main" id="{63BE08AE-FFCD-4D96-BDBB-6F662C3946CD}"/>
              </a:ext>
            </a:extLst>
          </p:cNvPr>
          <p:cNvGrpSpPr/>
          <p:nvPr/>
        </p:nvGrpSpPr>
        <p:grpSpPr>
          <a:xfrm>
            <a:off x="1098504" y="3824744"/>
            <a:ext cx="317073" cy="363657"/>
            <a:chOff x="11448302" y="6116320"/>
            <a:chExt cx="515552" cy="545879"/>
          </a:xfrm>
        </p:grpSpPr>
        <p:sp>
          <p:nvSpPr>
            <p:cNvPr id="18" name="Freeform: Shape 17">
              <a:extLst>
                <a:ext uri="{FF2B5EF4-FFF2-40B4-BE49-F238E27FC236}">
                  <a16:creationId xmlns:a16="http://schemas.microsoft.com/office/drawing/2014/main" id="{50A0D117-D536-4863-B00D-2970752EC49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9" name="Freeform: Shape 18">
              <a:extLst>
                <a:ext uri="{FF2B5EF4-FFF2-40B4-BE49-F238E27FC236}">
                  <a16:creationId xmlns:a16="http://schemas.microsoft.com/office/drawing/2014/main" id="{1FBA30B8-BE43-4327-8A65-F4BD9B995F9E}"/>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 name="Freeform: Shape 19">
              <a:extLst>
                <a:ext uri="{FF2B5EF4-FFF2-40B4-BE49-F238E27FC236}">
                  <a16:creationId xmlns:a16="http://schemas.microsoft.com/office/drawing/2014/main" id="{5412A342-C633-4727-82AC-DF468C36AFBE}"/>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 name="Freeform: Shape 20">
              <a:extLst>
                <a:ext uri="{FF2B5EF4-FFF2-40B4-BE49-F238E27FC236}">
                  <a16:creationId xmlns:a16="http://schemas.microsoft.com/office/drawing/2014/main" id="{3BDBDCE2-0AC7-43CB-B0E3-FC03BE055A6A}"/>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Tree>
    <p:extLst>
      <p:ext uri="{BB962C8B-B14F-4D97-AF65-F5344CB8AC3E}">
        <p14:creationId xmlns:p14="http://schemas.microsoft.com/office/powerpoint/2010/main" val="2392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960974-79B5-4017-8AD7-24816C650BA5}"/>
              </a:ext>
            </a:extLst>
          </p:cNvPr>
          <p:cNvSpPr txBox="1"/>
          <p:nvPr/>
        </p:nvSpPr>
        <p:spPr>
          <a:xfrm>
            <a:off x="4024937" y="578148"/>
            <a:ext cx="4636518" cy="1823576"/>
          </a:xfrm>
          <a:prstGeom prst="rect">
            <a:avLst/>
          </a:prstGeom>
          <a:noFill/>
        </p:spPr>
        <p:txBody>
          <a:bodyPr wrap="square" rtlCol="0">
            <a:spAutoFit/>
          </a:bodyPr>
          <a:lstStyle/>
          <a:p>
            <a:pPr defTabSz="685800"/>
            <a:r>
              <a:rPr lang="en-US" sz="4050" dirty="0">
                <a:solidFill>
                  <a:srgbClr val="FFFFFF"/>
                </a:solidFill>
                <a:latin typeface="Segoe UI Light" panose="020B0502040204020203" pitchFamily="34" charset="0"/>
                <a:cs typeface="Segoe UI Light" panose="020B0502040204020203" pitchFamily="34" charset="0"/>
              </a:rPr>
              <a:t>Join our community!</a:t>
            </a:r>
          </a:p>
          <a:p>
            <a:pPr defTabSz="685800"/>
            <a:endParaRPr lang="en-US" sz="1800" dirty="0">
              <a:solidFill>
                <a:srgbClr val="FFFFFF"/>
              </a:solidFill>
              <a:latin typeface="Segoe UI Light" panose="020B0502040204020203" pitchFamily="34" charset="0"/>
              <a:cs typeface="Segoe UI Light" panose="020B0502040204020203" pitchFamily="34" charset="0"/>
            </a:endParaRPr>
          </a:p>
          <a:p>
            <a:pPr defTabSz="685800"/>
            <a:r>
              <a:rPr lang="en-US" sz="1800" dirty="0">
                <a:solidFill>
                  <a:srgbClr val="FFFFFF"/>
                </a:solidFill>
                <a:latin typeface="Segoe UI Light" panose="020B0502040204020203" pitchFamily="34" charset="0"/>
                <a:cs typeface="Segoe UI Light" panose="020B0502040204020203" pitchFamily="34" charset="0"/>
              </a:rPr>
              <a:t>Receive regular updates from our community experts and exclusive invites to our community events and workshops.</a:t>
            </a:r>
          </a:p>
        </p:txBody>
      </p:sp>
      <p:sp>
        <p:nvSpPr>
          <p:cNvPr id="6" name="Rectangle 5">
            <a:extLst>
              <a:ext uri="{FF2B5EF4-FFF2-40B4-BE49-F238E27FC236}">
                <a16:creationId xmlns:a16="http://schemas.microsoft.com/office/drawing/2014/main" id="{CE51D243-1BD3-4180-AF52-A3DA4195545A}"/>
              </a:ext>
            </a:extLst>
          </p:cNvPr>
          <p:cNvSpPr/>
          <p:nvPr/>
        </p:nvSpPr>
        <p:spPr>
          <a:xfrm>
            <a:off x="132589" y="4577962"/>
            <a:ext cx="2725426" cy="415498"/>
          </a:xfrm>
          <a:prstGeom prst="rect">
            <a:avLst/>
          </a:prstGeom>
        </p:spPr>
        <p:txBody>
          <a:bodyPr wrap="none">
            <a:spAutoFit/>
          </a:bodyPr>
          <a:lstStyle/>
          <a:p>
            <a:pPr defTabSz="685800"/>
            <a:r>
              <a:rPr lang="en-US" sz="2100" dirty="0">
                <a:solidFill>
                  <a:srgbClr val="FFFFFF"/>
                </a:solidFill>
                <a:latin typeface="Segoe UI Light" panose="020B0502040204020203" pitchFamily="34" charset="0"/>
                <a:cs typeface="Segoe UI Light" panose="020B0502040204020203" pitchFamily="34" charset="0"/>
              </a:rPr>
              <a:t> </a:t>
            </a:r>
            <a:r>
              <a:rPr lang="en-US" sz="2100" dirty="0">
                <a:solidFill>
                  <a:srgbClr val="FFFFFF"/>
                </a:solidFill>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https://aka.ms/</a:t>
            </a:r>
            <a:r>
              <a:rPr lang="en-US" sz="2100" u="sng" dirty="0">
                <a:solidFill>
                  <a:srgbClr val="FFFFFF"/>
                </a:solidFill>
                <a:latin typeface="Segoe UI Light" panose="020B0502040204020203" pitchFamily="34" charset="0"/>
                <a:cs typeface="Segoe UI Light" panose="020B0502040204020203" pitchFamily="34" charset="0"/>
              </a:rPr>
              <a:t>devMY</a:t>
            </a:r>
          </a:p>
        </p:txBody>
      </p:sp>
      <p:pic>
        <p:nvPicPr>
          <p:cNvPr id="7" name="Picture 6">
            <a:extLst>
              <a:ext uri="{FF2B5EF4-FFF2-40B4-BE49-F238E27FC236}">
                <a16:creationId xmlns:a16="http://schemas.microsoft.com/office/drawing/2014/main" id="{81E0BC51-092B-4042-BE89-CDF7C21E32EF}"/>
              </a:ext>
            </a:extLst>
          </p:cNvPr>
          <p:cNvPicPr>
            <a:picLocks noChangeAspect="1"/>
          </p:cNvPicPr>
          <p:nvPr/>
        </p:nvPicPr>
        <p:blipFill>
          <a:blip r:embed="rId3"/>
          <a:stretch>
            <a:fillRect/>
          </a:stretch>
        </p:blipFill>
        <p:spPr>
          <a:xfrm>
            <a:off x="0" y="-13564"/>
            <a:ext cx="9144000" cy="306324"/>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FF3FB73F-FAE7-4550-85E6-E1A979D35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97" y="850789"/>
            <a:ext cx="3322971" cy="3300032"/>
          </a:xfrm>
          <a:prstGeom prst="rect">
            <a:avLst/>
          </a:prstGeom>
        </p:spPr>
      </p:pic>
      <p:pic>
        <p:nvPicPr>
          <p:cNvPr id="14" name="Picture 13">
            <a:extLst>
              <a:ext uri="{FF2B5EF4-FFF2-40B4-BE49-F238E27FC236}">
                <a16:creationId xmlns:a16="http://schemas.microsoft.com/office/drawing/2014/main" id="{05117A22-6D0E-40B4-8071-8FF2FF383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742" y="4404838"/>
            <a:ext cx="1648035" cy="738662"/>
          </a:xfrm>
          <a:prstGeom prst="rect">
            <a:avLst/>
          </a:prstGeom>
        </p:spPr>
      </p:pic>
      <p:pic>
        <p:nvPicPr>
          <p:cNvPr id="2" name="Picture 2">
            <a:extLst>
              <a:ext uri="{FF2B5EF4-FFF2-40B4-BE49-F238E27FC236}">
                <a16:creationId xmlns:a16="http://schemas.microsoft.com/office/drawing/2014/main" id="{936B3323-E9FA-47FF-86C2-445AB7F12D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491322" y="2571750"/>
            <a:ext cx="1703747" cy="17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22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0609-6026-4C49-9D3F-4398A1C537E9}"/>
              </a:ext>
            </a:extLst>
          </p:cNvPr>
          <p:cNvSpPr>
            <a:spLocks noGrp="1"/>
          </p:cNvSpPr>
          <p:nvPr>
            <p:ph type="title"/>
          </p:nvPr>
        </p:nvSpPr>
        <p:spPr>
          <a:xfrm>
            <a:off x="103957" y="1085266"/>
            <a:ext cx="6525443" cy="870238"/>
          </a:xfrm>
        </p:spPr>
        <p:txBody>
          <a:bodyPr/>
          <a:lstStyle/>
          <a:p>
            <a:r>
              <a:rPr lang="en-US" sz="4950" dirty="0"/>
              <a:t>Microsoft Learn – Free!</a:t>
            </a:r>
          </a:p>
        </p:txBody>
      </p:sp>
      <p:sp>
        <p:nvSpPr>
          <p:cNvPr id="3" name="Text Placeholder 2">
            <a:extLst>
              <a:ext uri="{FF2B5EF4-FFF2-40B4-BE49-F238E27FC236}">
                <a16:creationId xmlns:a16="http://schemas.microsoft.com/office/drawing/2014/main" id="{491670BC-53FC-4AED-8068-0F58041138CD}"/>
              </a:ext>
            </a:extLst>
          </p:cNvPr>
          <p:cNvSpPr>
            <a:spLocks noGrp="1"/>
          </p:cNvSpPr>
          <p:nvPr>
            <p:ph type="body" sz="quarter" idx="12"/>
          </p:nvPr>
        </p:nvSpPr>
        <p:spPr>
          <a:xfrm>
            <a:off x="170992" y="1994699"/>
            <a:ext cx="6525443" cy="2015552"/>
          </a:xfrm>
        </p:spPr>
        <p:txBody>
          <a:bodyPr/>
          <a:lstStyle/>
          <a:p>
            <a:pPr>
              <a:lnSpc>
                <a:spcPct val="107000"/>
              </a:lnSpc>
            </a:pPr>
            <a:r>
              <a:rPr lang="en-US" sz="1800" dirty="0"/>
              <a:t>Build your skills fast with free, interactive tutorials at </a:t>
            </a:r>
          </a:p>
          <a:p>
            <a:pPr>
              <a:lnSpc>
                <a:spcPct val="107000"/>
              </a:lnSpc>
            </a:pPr>
            <a:r>
              <a:rPr lang="en-US" sz="1800" dirty="0"/>
              <a:t>Microsoft Learn, a new training experience for technical users. </a:t>
            </a:r>
          </a:p>
          <a:p>
            <a:pPr>
              <a:lnSpc>
                <a:spcPct val="107000"/>
              </a:lnSpc>
            </a:pPr>
            <a:r>
              <a:rPr lang="en-US" sz="1800" dirty="0"/>
              <a:t> </a:t>
            </a:r>
          </a:p>
          <a:p>
            <a:pPr marL="342900" indent="-342900">
              <a:buFont typeface="Arial" panose="020B0604020202020204" pitchFamily="34" charset="0"/>
              <a:buChar char="•"/>
            </a:pPr>
            <a:r>
              <a:rPr lang="en-US" sz="1500" dirty="0"/>
              <a:t>Step-by-step training to fit your schedule</a:t>
            </a:r>
          </a:p>
          <a:p>
            <a:pPr marL="342900" indent="-342900">
              <a:buFont typeface="Arial" panose="020B0604020202020204" pitchFamily="34" charset="0"/>
              <a:buChar char="•"/>
            </a:pPr>
            <a:r>
              <a:rPr lang="en-US" sz="1500" dirty="0"/>
              <a:t>Interactive coding environments for hands-on experience</a:t>
            </a:r>
          </a:p>
          <a:p>
            <a:pPr marL="342900" indent="-342900">
              <a:buFont typeface="Arial" panose="020B0604020202020204" pitchFamily="34" charset="0"/>
              <a:buChar char="•"/>
            </a:pPr>
            <a:r>
              <a:rPr lang="en-US" sz="1500" dirty="0"/>
              <a:t>Earn achievements and recognition for your Azure skills</a:t>
            </a:r>
          </a:p>
          <a:p>
            <a:pPr lvl="0"/>
            <a:endParaRPr lang="en-US" sz="1500" dirty="0"/>
          </a:p>
        </p:txBody>
      </p:sp>
      <p:pic>
        <p:nvPicPr>
          <p:cNvPr id="4" name="Picture 3">
            <a:extLst>
              <a:ext uri="{FF2B5EF4-FFF2-40B4-BE49-F238E27FC236}">
                <a16:creationId xmlns:a16="http://schemas.microsoft.com/office/drawing/2014/main" id="{A8C96482-0D92-4A39-8FAD-C474C37F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926" y="-193422"/>
            <a:ext cx="4577773" cy="2643809"/>
          </a:xfrm>
          <a:prstGeom prst="rect">
            <a:avLst/>
          </a:prstGeom>
        </p:spPr>
      </p:pic>
      <p:sp>
        <p:nvSpPr>
          <p:cNvPr id="8" name="Title 1">
            <a:extLst>
              <a:ext uri="{FF2B5EF4-FFF2-40B4-BE49-F238E27FC236}">
                <a16:creationId xmlns:a16="http://schemas.microsoft.com/office/drawing/2014/main" id="{1AD8056B-F7C0-464C-AF07-7013EF27A11F}"/>
              </a:ext>
            </a:extLst>
          </p:cNvPr>
          <p:cNvSpPr txBox="1">
            <a:spLocks/>
          </p:cNvSpPr>
          <p:nvPr/>
        </p:nvSpPr>
        <p:spPr>
          <a:xfrm>
            <a:off x="170992" y="4097459"/>
            <a:ext cx="7661540" cy="553998"/>
          </a:xfrm>
          <a:prstGeom prst="rect">
            <a:avLst/>
          </a:prstGeom>
          <a:noFill/>
        </p:spPr>
        <p:txBody>
          <a:bodyPr vert="horz" wrap="square" lIns="109728" tIns="68580" rIns="109728" bIns="6858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685775">
              <a:defRPr/>
            </a:pPr>
            <a:r>
              <a:rPr lang="en-US" sz="3000" b="1" spc="-74" dirty="0">
                <a:solidFill>
                  <a:srgbClr val="FFFFFF"/>
                </a:solidFill>
                <a:latin typeface="Segoe UI Light"/>
              </a:rPr>
              <a:t>Start today at Microsoft.com/Learn</a:t>
            </a:r>
          </a:p>
        </p:txBody>
      </p:sp>
      <p:pic>
        <p:nvPicPr>
          <p:cNvPr id="7" name="Picture 6">
            <a:extLst>
              <a:ext uri="{FF2B5EF4-FFF2-40B4-BE49-F238E27FC236}">
                <a16:creationId xmlns:a16="http://schemas.microsoft.com/office/drawing/2014/main" id="{4A351889-1542-4EE0-BE8B-C30292F36A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97932" y="2769632"/>
            <a:ext cx="1528070" cy="1528070"/>
          </a:xfrm>
          <a:prstGeom prst="rect">
            <a:avLst/>
          </a:prstGeom>
        </p:spPr>
      </p:pic>
      <p:pic>
        <p:nvPicPr>
          <p:cNvPr id="9" name="Picture 8">
            <a:extLst>
              <a:ext uri="{FF2B5EF4-FFF2-40B4-BE49-F238E27FC236}">
                <a16:creationId xmlns:a16="http://schemas.microsoft.com/office/drawing/2014/main" id="{167E8CAA-73F2-47F8-BE8A-3E503CF30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742" y="4404838"/>
            <a:ext cx="1648035" cy="738662"/>
          </a:xfrm>
          <a:prstGeom prst="rect">
            <a:avLst/>
          </a:prstGeom>
        </p:spPr>
      </p:pic>
      <p:pic>
        <p:nvPicPr>
          <p:cNvPr id="10" name="Picture 9">
            <a:extLst>
              <a:ext uri="{FF2B5EF4-FFF2-40B4-BE49-F238E27FC236}">
                <a16:creationId xmlns:a16="http://schemas.microsoft.com/office/drawing/2014/main" id="{0550371B-FB0D-48E2-A2BB-D2A5B28C8A70}"/>
              </a:ext>
            </a:extLst>
          </p:cNvPr>
          <p:cNvPicPr>
            <a:picLocks noChangeAspect="1"/>
          </p:cNvPicPr>
          <p:nvPr/>
        </p:nvPicPr>
        <p:blipFill>
          <a:blip r:embed="rId6"/>
          <a:stretch>
            <a:fillRect/>
          </a:stretch>
        </p:blipFill>
        <p:spPr>
          <a:xfrm>
            <a:off x="0" y="-13564"/>
            <a:ext cx="9144000" cy="306324"/>
          </a:xfrm>
          <a:prstGeom prst="rect">
            <a:avLst/>
          </a:prstGeom>
        </p:spPr>
      </p:pic>
    </p:spTree>
    <p:extLst>
      <p:ext uri="{BB962C8B-B14F-4D97-AF65-F5344CB8AC3E}">
        <p14:creationId xmlns:p14="http://schemas.microsoft.com/office/powerpoint/2010/main" val="2097079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1AEF-3843-4C1B-B82F-6C20F85445E4}"/>
              </a:ext>
            </a:extLst>
          </p:cNvPr>
          <p:cNvSpPr>
            <a:spLocks noGrp="1"/>
          </p:cNvSpPr>
          <p:nvPr>
            <p:ph type="title"/>
          </p:nvPr>
        </p:nvSpPr>
        <p:spPr>
          <a:xfrm>
            <a:off x="342900" y="2291289"/>
            <a:ext cx="5272398" cy="633971"/>
          </a:xfrm>
        </p:spPr>
        <p:txBody>
          <a:bodyPr/>
          <a:lstStyle/>
          <a:p>
            <a:r>
              <a:rPr lang="en-US" sz="3200" b="0" dirty="0"/>
              <a:t>Manage your Data Science pipeline with Python         and Visual Studio Code</a:t>
            </a:r>
          </a:p>
        </p:txBody>
      </p:sp>
      <p:sp>
        <p:nvSpPr>
          <p:cNvPr id="8" name="Text Placeholder 7">
            <a:extLst>
              <a:ext uri="{FF2B5EF4-FFF2-40B4-BE49-F238E27FC236}">
                <a16:creationId xmlns:a16="http://schemas.microsoft.com/office/drawing/2014/main" id="{0C93A4BB-5462-43AB-BFB6-DA1942B23EDE}"/>
              </a:ext>
            </a:extLst>
          </p:cNvPr>
          <p:cNvSpPr>
            <a:spLocks noGrp="1"/>
          </p:cNvSpPr>
          <p:nvPr>
            <p:ph type="body" sz="quarter" idx="25"/>
          </p:nvPr>
        </p:nvSpPr>
        <p:spPr/>
        <p:txBody>
          <a:bodyPr/>
          <a:lstStyle/>
          <a:p>
            <a:r>
              <a:rPr lang="en-US" dirty="0"/>
              <a:t>Joao Bilhim</a:t>
            </a:r>
          </a:p>
          <a:p>
            <a:r>
              <a:rPr lang="en-US" dirty="0"/>
              <a:t>Asia AI &amp; Machine Learning Specialist Manager</a:t>
            </a:r>
            <a:endParaRPr lang="en-SG" dirty="0"/>
          </a:p>
        </p:txBody>
      </p:sp>
      <p:sp>
        <p:nvSpPr>
          <p:cNvPr id="5" name="Text Placeholder 4">
            <a:extLst>
              <a:ext uri="{FF2B5EF4-FFF2-40B4-BE49-F238E27FC236}">
                <a16:creationId xmlns:a16="http://schemas.microsoft.com/office/drawing/2014/main" id="{895AB7F8-C6C6-4816-A3C1-8702238E976D}"/>
              </a:ext>
            </a:extLst>
          </p:cNvPr>
          <p:cNvSpPr>
            <a:spLocks noGrp="1"/>
          </p:cNvSpPr>
          <p:nvPr>
            <p:ph type="body" sz="quarter" idx="29"/>
          </p:nvPr>
        </p:nvSpPr>
        <p:spPr>
          <a:xfrm>
            <a:off x="342900" y="2953992"/>
            <a:ext cx="2393576" cy="369332"/>
          </a:xfrm>
        </p:spPr>
        <p:txBody>
          <a:bodyPr/>
          <a:lstStyle/>
          <a:p>
            <a:r>
              <a:rPr lang="en-US" dirty="0"/>
              <a:t>13 September 2020</a:t>
            </a:r>
            <a:endParaRPr lang="en-SG" dirty="0"/>
          </a:p>
        </p:txBody>
      </p:sp>
      <p:pic>
        <p:nvPicPr>
          <p:cNvPr id="6" name="Graphic 5">
            <a:extLst>
              <a:ext uri="{FF2B5EF4-FFF2-40B4-BE49-F238E27FC236}">
                <a16:creationId xmlns:a16="http://schemas.microsoft.com/office/drawing/2014/main" id="{940D061F-3C64-4C9D-B127-9D9E4221E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3570" y="2156757"/>
            <a:ext cx="278338" cy="278338"/>
          </a:xfrm>
          <a:prstGeom prst="rect">
            <a:avLst/>
          </a:prstGeom>
        </p:spPr>
      </p:pic>
      <p:pic>
        <p:nvPicPr>
          <p:cNvPr id="7" name="Picture 6">
            <a:extLst>
              <a:ext uri="{FF2B5EF4-FFF2-40B4-BE49-F238E27FC236}">
                <a16:creationId xmlns:a16="http://schemas.microsoft.com/office/drawing/2014/main" id="{9518EDF3-85A3-4899-B251-1C31A6DDB3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0860" y="2082121"/>
            <a:ext cx="362280" cy="360871"/>
          </a:xfrm>
          <a:prstGeom prst="rect">
            <a:avLst/>
          </a:prstGeom>
        </p:spPr>
      </p:pic>
      <p:pic>
        <p:nvPicPr>
          <p:cNvPr id="3" name="Picture 2" descr="Image">
            <a:extLst>
              <a:ext uri="{FF2B5EF4-FFF2-40B4-BE49-F238E27FC236}">
                <a16:creationId xmlns:a16="http://schemas.microsoft.com/office/drawing/2014/main" id="{4BC4EACE-407B-44C4-96B2-8444EFEC78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2839" t="5740" r="2350" b="82432"/>
          <a:stretch/>
        </p:blipFill>
        <p:spPr bwMode="auto">
          <a:xfrm>
            <a:off x="3700656" y="242597"/>
            <a:ext cx="1914642" cy="60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9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48779650-55D2-452A-B0F3-3457098CAB42}"/>
              </a:ext>
            </a:extLst>
          </p:cNvPr>
          <p:cNvSpPr/>
          <p:nvPr/>
        </p:nvSpPr>
        <p:spPr>
          <a:xfrm>
            <a:off x="4442227" y="943697"/>
            <a:ext cx="2967238" cy="3971493"/>
          </a:xfrm>
          <a:prstGeom prst="roundRect">
            <a:avLst>
              <a:gd name="adj" fmla="val 9749"/>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 name="Slide Number Placeholder 1">
            <a:extLst>
              <a:ext uri="{FF2B5EF4-FFF2-40B4-BE49-F238E27FC236}">
                <a16:creationId xmlns:a16="http://schemas.microsoft.com/office/drawing/2014/main" id="{D5210E92-CC67-4076-8FDD-92F8515C9DC3}"/>
              </a:ext>
            </a:extLst>
          </p:cNvPr>
          <p:cNvSpPr>
            <a:spLocks noGrp="1"/>
          </p:cNvSpPr>
          <p:nvPr>
            <p:ph type="sldNum" sz="quarter" idx="28"/>
          </p:nvPr>
        </p:nvSpPr>
        <p:spPr/>
        <p:txBody>
          <a:bodyPr/>
          <a:lstStyle/>
          <a:p>
            <a:fld id="{529AFA16-AEC4-7D4A-82F3-BDAE8E49079E}" type="slidenum">
              <a:rPr lang="en-US" smtClean="0"/>
              <a:pPr/>
              <a:t>4</a:t>
            </a:fld>
            <a:endParaRPr lang="en-US" dirty="0"/>
          </a:p>
        </p:txBody>
      </p:sp>
      <p:sp>
        <p:nvSpPr>
          <p:cNvPr id="4" name="Title 3">
            <a:extLst>
              <a:ext uri="{FF2B5EF4-FFF2-40B4-BE49-F238E27FC236}">
                <a16:creationId xmlns:a16="http://schemas.microsoft.com/office/drawing/2014/main" id="{7D6680E7-5066-4934-A91F-2CE3EF5AD6A0}"/>
              </a:ext>
            </a:extLst>
          </p:cNvPr>
          <p:cNvSpPr>
            <a:spLocks noGrp="1"/>
          </p:cNvSpPr>
          <p:nvPr>
            <p:ph type="title"/>
          </p:nvPr>
        </p:nvSpPr>
        <p:spPr>
          <a:xfrm>
            <a:off x="342901" y="342901"/>
            <a:ext cx="8458199" cy="480131"/>
          </a:xfrm>
        </p:spPr>
        <p:txBody>
          <a:bodyPr/>
          <a:lstStyle/>
          <a:p>
            <a:r>
              <a:rPr lang="en-US" sz="2800" dirty="0"/>
              <a:t>Hello and Welcome everyone!</a:t>
            </a:r>
            <a:endParaRPr lang="en-SG" sz="2800" dirty="0"/>
          </a:p>
        </p:txBody>
      </p:sp>
      <p:pic>
        <p:nvPicPr>
          <p:cNvPr id="7" name="Picture 6">
            <a:extLst>
              <a:ext uri="{FF2B5EF4-FFF2-40B4-BE49-F238E27FC236}">
                <a16:creationId xmlns:a16="http://schemas.microsoft.com/office/drawing/2014/main" id="{B6A1B411-C29C-40FB-AC0A-81BDD797875F}"/>
              </a:ext>
            </a:extLst>
          </p:cNvPr>
          <p:cNvPicPr>
            <a:picLocks noChangeAspect="1"/>
          </p:cNvPicPr>
          <p:nvPr/>
        </p:nvPicPr>
        <p:blipFill>
          <a:blip r:embed="rId2"/>
          <a:stretch>
            <a:fillRect/>
          </a:stretch>
        </p:blipFill>
        <p:spPr>
          <a:xfrm>
            <a:off x="1289543" y="977849"/>
            <a:ext cx="2967238" cy="3941636"/>
          </a:xfrm>
          <a:prstGeom prst="roundRect">
            <a:avLst>
              <a:gd name="adj" fmla="val 91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Image">
            <a:extLst>
              <a:ext uri="{FF2B5EF4-FFF2-40B4-BE49-F238E27FC236}">
                <a16:creationId xmlns:a16="http://schemas.microsoft.com/office/drawing/2014/main" id="{EEEA6E5A-96AF-49F4-92E4-DB4849E34D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839" t="5740" r="2350" b="82432"/>
          <a:stretch/>
        </p:blipFill>
        <p:spPr bwMode="auto">
          <a:xfrm>
            <a:off x="5753061" y="4012978"/>
            <a:ext cx="1656404" cy="5263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8B1C483-32A6-48D9-9451-2B6852F73E1D}"/>
              </a:ext>
            </a:extLst>
          </p:cNvPr>
          <p:cNvSpPr txBox="1"/>
          <p:nvPr/>
        </p:nvSpPr>
        <p:spPr>
          <a:xfrm>
            <a:off x="4552008" y="1440851"/>
            <a:ext cx="2747675" cy="611321"/>
          </a:xfrm>
          <a:prstGeom prst="rect">
            <a:avLst/>
          </a:prstGeom>
        </p:spPr>
        <p:txBody>
          <a:bodyPr wrap="none" lIns="0" tIns="0" rIns="0" bIns="0" rtlCol="0" anchor="t" anchorCtr="0">
            <a:spAutoFit/>
          </a:bodyPr>
          <a:lstStyle/>
          <a:p>
            <a:r>
              <a:rPr lang="en-US" dirty="0"/>
              <a:t>Session contents:</a:t>
            </a:r>
          </a:p>
          <a:p>
            <a:r>
              <a:rPr lang="en-US" dirty="0">
                <a:hlinkClick r:id="rId4"/>
              </a:rPr>
              <a:t>http://github.com/joaobi/pycon2020</a:t>
            </a:r>
            <a:endParaRPr lang="en-US" dirty="0"/>
          </a:p>
          <a:p>
            <a:endParaRPr lang="en-SG" dirty="0"/>
          </a:p>
        </p:txBody>
      </p:sp>
      <p:pic>
        <p:nvPicPr>
          <p:cNvPr id="15" name="Picture 14" descr="twitter icon">
            <a:extLst>
              <a:ext uri="{FF2B5EF4-FFF2-40B4-BE49-F238E27FC236}">
                <a16:creationId xmlns:a16="http://schemas.microsoft.com/office/drawing/2014/main" id="{CECF2746-F556-4EF4-8616-E437D3BAFEB6}"/>
              </a:ext>
            </a:extLst>
          </p:cNvPr>
          <p:cNvPicPr>
            <a:picLocks noChangeAspect="1"/>
          </p:cNvPicPr>
          <p:nvPr/>
        </p:nvPicPr>
        <p:blipFill>
          <a:blip r:embed="rId5"/>
          <a:stretch>
            <a:fillRect/>
          </a:stretch>
        </p:blipFill>
        <p:spPr>
          <a:xfrm>
            <a:off x="4528693" y="2017099"/>
            <a:ext cx="548640" cy="548640"/>
          </a:xfrm>
          <a:prstGeom prst="rect">
            <a:avLst/>
          </a:prstGeom>
        </p:spPr>
      </p:pic>
      <p:pic>
        <p:nvPicPr>
          <p:cNvPr id="17" name="Picture 16" descr="GitHub icon">
            <a:extLst>
              <a:ext uri="{FF2B5EF4-FFF2-40B4-BE49-F238E27FC236}">
                <a16:creationId xmlns:a16="http://schemas.microsoft.com/office/drawing/2014/main" id="{C06F5215-1518-4F06-9785-E69D723338EB}"/>
              </a:ext>
            </a:extLst>
          </p:cNvPr>
          <p:cNvPicPr>
            <a:picLocks noChangeAspect="1"/>
          </p:cNvPicPr>
          <p:nvPr/>
        </p:nvPicPr>
        <p:blipFill rotWithShape="1">
          <a:blip r:embed="rId6"/>
          <a:srcRect l="50793" t="2" r="18738" b="71948"/>
          <a:stretch/>
        </p:blipFill>
        <p:spPr>
          <a:xfrm>
            <a:off x="4528693" y="2545515"/>
            <a:ext cx="548640" cy="475446"/>
          </a:xfrm>
          <a:prstGeom prst="rect">
            <a:avLst/>
          </a:prstGeom>
        </p:spPr>
      </p:pic>
      <p:sp>
        <p:nvSpPr>
          <p:cNvPr id="19" name="TextBox 18">
            <a:extLst>
              <a:ext uri="{FF2B5EF4-FFF2-40B4-BE49-F238E27FC236}">
                <a16:creationId xmlns:a16="http://schemas.microsoft.com/office/drawing/2014/main" id="{F19B55A1-689C-402B-BCBD-344CB3C6E7D0}"/>
              </a:ext>
            </a:extLst>
          </p:cNvPr>
          <p:cNvSpPr txBox="1"/>
          <p:nvPr/>
        </p:nvSpPr>
        <p:spPr>
          <a:xfrm>
            <a:off x="4990867" y="2144805"/>
            <a:ext cx="854212" cy="215444"/>
          </a:xfrm>
          <a:prstGeom prst="rect">
            <a:avLst/>
          </a:prstGeom>
          <a:noFill/>
        </p:spPr>
        <p:txBody>
          <a:bodyPr wrap="square">
            <a:spAutoFit/>
          </a:bodyPr>
          <a:lstStyle>
            <a:defPPr>
              <a:defRPr lang="en-US"/>
            </a:defPPr>
            <a:lvl1pPr>
              <a:defRPr sz="1100"/>
            </a:lvl1pPr>
          </a:lstStyle>
          <a:p>
            <a:r>
              <a:rPr lang="en-US" dirty="0"/>
              <a:t>@joaobi</a:t>
            </a:r>
            <a:endParaRPr lang="en-SG" dirty="0"/>
          </a:p>
        </p:txBody>
      </p:sp>
      <p:sp>
        <p:nvSpPr>
          <p:cNvPr id="25" name="TextBox 24">
            <a:extLst>
              <a:ext uri="{FF2B5EF4-FFF2-40B4-BE49-F238E27FC236}">
                <a16:creationId xmlns:a16="http://schemas.microsoft.com/office/drawing/2014/main" id="{88030597-0F63-437B-82E6-2A0E7B3D50D7}"/>
              </a:ext>
            </a:extLst>
          </p:cNvPr>
          <p:cNvSpPr txBox="1"/>
          <p:nvPr/>
        </p:nvSpPr>
        <p:spPr>
          <a:xfrm>
            <a:off x="4990867" y="2662290"/>
            <a:ext cx="2524761" cy="261610"/>
          </a:xfrm>
          <a:prstGeom prst="rect">
            <a:avLst/>
          </a:prstGeom>
          <a:noFill/>
        </p:spPr>
        <p:txBody>
          <a:bodyPr wrap="square">
            <a:spAutoFit/>
          </a:bodyPr>
          <a:lstStyle>
            <a:defPPr>
              <a:defRPr lang="en-US"/>
            </a:defPPr>
            <a:lvl1pPr>
              <a:defRPr sz="1100"/>
            </a:lvl1pPr>
          </a:lstStyle>
          <a:p>
            <a:r>
              <a:rPr lang="en-SG" dirty="0">
                <a:hlinkClick r:id="rId7">
                  <a:extLst>
                    <a:ext uri="{A12FA001-AC4F-418D-AE19-62706E023703}">
                      <ahyp:hlinkClr xmlns:ahyp="http://schemas.microsoft.com/office/drawing/2018/hyperlinkcolor" val="tx"/>
                    </a:ext>
                  </a:extLst>
                </a:hlinkClick>
              </a:rPr>
              <a:t>https://github.com/joaobi</a:t>
            </a:r>
            <a:endParaRPr lang="en-SG" dirty="0"/>
          </a:p>
        </p:txBody>
      </p:sp>
      <p:pic>
        <p:nvPicPr>
          <p:cNvPr id="3" name="Picture 2" descr="A picture containing drawing&#10;&#10;Description automatically generated">
            <a:extLst>
              <a:ext uri="{FF2B5EF4-FFF2-40B4-BE49-F238E27FC236}">
                <a16:creationId xmlns:a16="http://schemas.microsoft.com/office/drawing/2014/main" id="{238E8B4C-E434-4654-B83E-9EBB493090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3882" y="3094155"/>
            <a:ext cx="398262" cy="338679"/>
          </a:xfrm>
          <a:prstGeom prst="rect">
            <a:avLst/>
          </a:prstGeom>
        </p:spPr>
      </p:pic>
      <p:sp>
        <p:nvSpPr>
          <p:cNvPr id="16" name="TextBox 15">
            <a:extLst>
              <a:ext uri="{FF2B5EF4-FFF2-40B4-BE49-F238E27FC236}">
                <a16:creationId xmlns:a16="http://schemas.microsoft.com/office/drawing/2014/main" id="{0E761E79-AF89-42BD-9E42-F347D08BA8CA}"/>
              </a:ext>
            </a:extLst>
          </p:cNvPr>
          <p:cNvSpPr txBox="1"/>
          <p:nvPr/>
        </p:nvSpPr>
        <p:spPr>
          <a:xfrm>
            <a:off x="4970262" y="3120438"/>
            <a:ext cx="2439203" cy="261610"/>
          </a:xfrm>
          <a:prstGeom prst="rect">
            <a:avLst/>
          </a:prstGeom>
          <a:noFill/>
        </p:spPr>
        <p:txBody>
          <a:bodyPr wrap="square">
            <a:spAutoFit/>
          </a:bodyPr>
          <a:lstStyle/>
          <a:p>
            <a:r>
              <a:rPr lang="en-SG" sz="1100" dirty="0">
                <a:hlinkClick r:id="rId9">
                  <a:extLst>
                    <a:ext uri="{A12FA001-AC4F-418D-AE19-62706E023703}">
                      <ahyp:hlinkClr xmlns:ahyp="http://schemas.microsoft.com/office/drawing/2018/hyperlinkcolor" val="tx"/>
                    </a:ext>
                  </a:extLst>
                </a:hlinkClick>
              </a:rPr>
              <a:t>https://www</a:t>
            </a:r>
            <a:r>
              <a:rPr lang="en-SG" sz="1100" dirty="0">
                <a:hlinkClick r:id="rId10">
                  <a:extLst>
                    <a:ext uri="{A12FA001-AC4F-418D-AE19-62706E023703}">
                      <ahyp:hlinkClr xmlns:ahyp="http://schemas.microsoft.com/office/drawing/2018/hyperlinkcolor" val="tx"/>
                    </a:ext>
                  </a:extLst>
                </a:hlinkClick>
              </a:rPr>
              <a:t>.linkedin.com/in/joaobi/</a:t>
            </a:r>
            <a:endParaRPr lang="en-SG" sz="1100" dirty="0"/>
          </a:p>
        </p:txBody>
      </p:sp>
    </p:spTree>
    <p:extLst>
      <p:ext uri="{BB962C8B-B14F-4D97-AF65-F5344CB8AC3E}">
        <p14:creationId xmlns:p14="http://schemas.microsoft.com/office/powerpoint/2010/main" val="1076716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BBE2-55FF-44D5-821A-F5C9AE2C3384}"/>
              </a:ext>
            </a:extLst>
          </p:cNvPr>
          <p:cNvSpPr>
            <a:spLocks noGrp="1"/>
          </p:cNvSpPr>
          <p:nvPr>
            <p:ph type="title"/>
          </p:nvPr>
        </p:nvSpPr>
        <p:spPr/>
        <p:txBody>
          <a:bodyPr/>
          <a:lstStyle/>
          <a:p>
            <a:r>
              <a:rPr lang="en-SG" dirty="0"/>
              <a:t>Agenda</a:t>
            </a:r>
          </a:p>
        </p:txBody>
      </p:sp>
      <p:graphicFrame>
        <p:nvGraphicFramePr>
          <p:cNvPr id="10" name="Table 3">
            <a:extLst>
              <a:ext uri="{FF2B5EF4-FFF2-40B4-BE49-F238E27FC236}">
                <a16:creationId xmlns:a16="http://schemas.microsoft.com/office/drawing/2014/main" id="{1D5B4E5B-2798-4023-A9CC-1D70654BA026}"/>
              </a:ext>
            </a:extLst>
          </p:cNvPr>
          <p:cNvGraphicFramePr>
            <a:graphicFrameLocks noGrp="1"/>
          </p:cNvGraphicFramePr>
          <p:nvPr>
            <p:extLst>
              <p:ext uri="{D42A27DB-BD31-4B8C-83A1-F6EECF244321}">
                <p14:modId xmlns:p14="http://schemas.microsoft.com/office/powerpoint/2010/main" val="251277977"/>
              </p:ext>
            </p:extLst>
          </p:nvPr>
        </p:nvGraphicFramePr>
        <p:xfrm>
          <a:off x="931760" y="1000619"/>
          <a:ext cx="7494485" cy="3396856"/>
        </p:xfrm>
        <a:graphic>
          <a:graphicData uri="http://schemas.openxmlformats.org/drawingml/2006/table">
            <a:tbl>
              <a:tblPr firstRow="1" bandRow="1">
                <a:tableStyleId>{5C22544A-7EE6-4342-B048-85BDC9FD1C3A}</a:tableStyleId>
              </a:tblPr>
              <a:tblGrid>
                <a:gridCol w="622103">
                  <a:extLst>
                    <a:ext uri="{9D8B030D-6E8A-4147-A177-3AD203B41FA5}">
                      <a16:colId xmlns:a16="http://schemas.microsoft.com/office/drawing/2014/main" val="1983590246"/>
                    </a:ext>
                  </a:extLst>
                </a:gridCol>
                <a:gridCol w="6872382">
                  <a:extLst>
                    <a:ext uri="{9D8B030D-6E8A-4147-A177-3AD203B41FA5}">
                      <a16:colId xmlns:a16="http://schemas.microsoft.com/office/drawing/2014/main" val="3057821368"/>
                    </a:ext>
                  </a:extLst>
                </a:gridCol>
              </a:tblGrid>
              <a:tr h="849214">
                <a:tc>
                  <a:txBody>
                    <a:bodyPr/>
                    <a:lstStyle/>
                    <a:p>
                      <a:r>
                        <a:rPr lang="en-US" sz="2000" b="0" dirty="0">
                          <a:solidFill>
                            <a:schemeClr val="bg1"/>
                          </a:solidFill>
                          <a:latin typeface="Segoe Pro Semibold" panose="020B0702040504020203" pitchFamily="34" charset="0"/>
                        </a:rPr>
                        <a:t>1 </a:t>
                      </a:r>
                    </a:p>
                  </a:txBody>
                  <a:tcPr marT="91440" marB="91440">
                    <a:lnL w="12700" cmpd="sng">
                      <a:noFill/>
                    </a:lnL>
                    <a:lnR w="3175"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cs typeface="Segoe UI Semibold" panose="020B0502040204020203" pitchFamily="34" charset="0"/>
                        </a:rPr>
                        <a:t>Vision Studio Code for Python</a:t>
                      </a:r>
                    </a:p>
                    <a:p>
                      <a:pPr marL="0" indent="0">
                        <a:spcAft>
                          <a:spcPts val="1200"/>
                        </a:spcAft>
                        <a:buFont typeface="Segoe UI" panose="020B0502040204020203" pitchFamily="34" charset="0"/>
                        <a:buNone/>
                      </a:pPr>
                      <a:r>
                        <a:rPr lang="en-US" sz="1500" b="1" i="0" kern="1200" spc="-45" baseline="0" dirty="0">
                          <a:solidFill>
                            <a:schemeClr val="tx2"/>
                          </a:solidFill>
                          <a:effectLst/>
                          <a:latin typeface="Segoe UI Semibold" charset="0"/>
                          <a:cs typeface="Segoe UI Semibold" charset="0"/>
                        </a:rPr>
                        <a:t>Latest updates for Data Science and Python</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3245965682"/>
                  </a:ext>
                </a:extLst>
              </a:tr>
              <a:tr h="849214">
                <a:tc>
                  <a:txBody>
                    <a:bodyPr/>
                    <a:lstStyle/>
                    <a:p>
                      <a:r>
                        <a:rPr lang="en-US" sz="2000" b="0" dirty="0">
                          <a:solidFill>
                            <a:schemeClr val="bg1"/>
                          </a:solidFill>
                          <a:latin typeface="Segoe Pro Semibold" panose="020B0702040504020203" pitchFamily="34" charset="0"/>
                        </a:rPr>
                        <a:t>2</a:t>
                      </a: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ea typeface="+mn-ea"/>
                          <a:cs typeface="Segoe UI Semibold" panose="020B0502040204020203" pitchFamily="34" charset="0"/>
                        </a:rPr>
                        <a:t>DEMO</a:t>
                      </a:r>
                    </a:p>
                    <a:p>
                      <a:pPr marL="0" indent="0">
                        <a:spcAft>
                          <a:spcPts val="0"/>
                        </a:spcAft>
                        <a:buFont typeface="Segoe UI" panose="020B0502040204020203" pitchFamily="34" charset="0"/>
                        <a:buNone/>
                      </a:pPr>
                      <a:r>
                        <a:rPr lang="en-US" sz="1500" b="1" i="0" kern="1200" spc="-45" baseline="0" dirty="0">
                          <a:solidFill>
                            <a:schemeClr val="tx2"/>
                          </a:solidFill>
                          <a:effectLst/>
                          <a:latin typeface="Segoe UI Semibold" charset="0"/>
                          <a:ea typeface="+mn-ea"/>
                          <a:cs typeface="Segoe UI Semibold" charset="0"/>
                        </a:rPr>
                        <a:t>Using Notebooks inside VS Code</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1721589693"/>
                  </a:ext>
                </a:extLst>
              </a:tr>
              <a:tr h="849214">
                <a:tc>
                  <a:txBody>
                    <a:bodyPr/>
                    <a:lstStyle/>
                    <a:p>
                      <a:pPr marL="0" marR="0" lvl="0" indent="0" algn="l" defTabSz="685599" rtl="0" eaLnBrk="1" fontAlgn="auto" latinLnBrk="0" hangingPunct="1">
                        <a:lnSpc>
                          <a:spcPct val="100000"/>
                        </a:lnSpc>
                        <a:spcBef>
                          <a:spcPts val="0"/>
                        </a:spcBef>
                        <a:spcAft>
                          <a:spcPts val="0"/>
                        </a:spcAft>
                        <a:buClrTx/>
                        <a:buSzTx/>
                        <a:buFontTx/>
                        <a:buNone/>
                        <a:tabLst/>
                        <a:defRPr/>
                      </a:pPr>
                      <a:r>
                        <a:rPr lang="en-US" sz="2000" b="0" dirty="0">
                          <a:solidFill>
                            <a:schemeClr val="bg1"/>
                          </a:solidFill>
                          <a:latin typeface="Segoe Pro Semibold" panose="020B0702040504020203" pitchFamily="34" charset="0"/>
                        </a:rPr>
                        <a:t>3</a:t>
                      </a: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tc>
                  <a:txBody>
                    <a:bodyPr/>
                    <a:lstStyle/>
                    <a:p>
                      <a:pPr marL="0" indent="0">
                        <a:spcAft>
                          <a:spcPts val="600"/>
                        </a:spcAft>
                        <a:buFont typeface="Segoe UI" panose="020B0502040204020203" pitchFamily="34" charset="0"/>
                        <a:buNone/>
                      </a:pPr>
                      <a:r>
                        <a:rPr lang="en-US" sz="2100" b="1" i="0" kern="1200" spc="-60" baseline="0" dirty="0">
                          <a:solidFill>
                            <a:schemeClr val="accent5"/>
                          </a:solidFill>
                          <a:latin typeface="Segoe UI Semibold" panose="020B0502040204020203" pitchFamily="34" charset="0"/>
                          <a:ea typeface="+mn-ea"/>
                          <a:cs typeface="Segoe UI Semibold" panose="020B0502040204020203" pitchFamily="34" charset="0"/>
                        </a:rPr>
                        <a:t>Azure Machine Learning Service</a:t>
                      </a:r>
                    </a:p>
                    <a:p>
                      <a:pPr marL="0" indent="0" algn="l" defTabSz="685599" rtl="0" eaLnBrk="1" latinLnBrk="0" hangingPunct="1">
                        <a:spcAft>
                          <a:spcPts val="0"/>
                        </a:spcAft>
                        <a:buFont typeface="Segoe UI" panose="020B0502040204020203" pitchFamily="34" charset="0"/>
                        <a:buNone/>
                      </a:pPr>
                      <a:r>
                        <a:rPr lang="en-SG" sz="1500" b="1" i="0" kern="1200" spc="-45" baseline="0" dirty="0">
                          <a:solidFill>
                            <a:schemeClr val="tx2"/>
                          </a:solidFill>
                          <a:effectLst/>
                          <a:latin typeface="Segoe UI Semibold" charset="0"/>
                          <a:ea typeface="+mn-ea"/>
                          <a:cs typeface="Segoe UI Semibold" charset="0"/>
                        </a:rPr>
                        <a:t>The service, Python SDK and VS Code extension</a:t>
                      </a:r>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1386975016"/>
                  </a:ext>
                </a:extLst>
              </a:tr>
              <a:tr h="849214">
                <a:tc>
                  <a:txBody>
                    <a:bodyPr/>
                    <a:lstStyle/>
                    <a:p>
                      <a:pPr marL="0" marR="0" lvl="0" indent="0" algn="l" defTabSz="685599" rtl="0" eaLnBrk="1" fontAlgn="auto" latinLnBrk="0" hangingPunct="1">
                        <a:lnSpc>
                          <a:spcPct val="100000"/>
                        </a:lnSpc>
                        <a:spcBef>
                          <a:spcPts val="0"/>
                        </a:spcBef>
                        <a:spcAft>
                          <a:spcPts val="0"/>
                        </a:spcAft>
                        <a:buClrTx/>
                        <a:buSzTx/>
                        <a:buFontTx/>
                        <a:buNone/>
                        <a:tabLst/>
                        <a:defRPr/>
                      </a:pPr>
                      <a:r>
                        <a:rPr lang="en-US" sz="2000" b="0" dirty="0">
                          <a:solidFill>
                            <a:schemeClr val="bg1"/>
                          </a:solidFill>
                          <a:latin typeface="Segoe Pro Semibold" panose="020B0702040504020203" pitchFamily="34" charset="0"/>
                        </a:rPr>
                        <a:t>4</a:t>
                      </a:r>
                    </a:p>
                  </a:txBody>
                  <a:tcPr marT="91440" marB="91440">
                    <a:lnL w="12700" cmpd="sng">
                      <a:noFill/>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10000"/>
                      </a:schemeClr>
                    </a:solidFill>
                  </a:tcPr>
                </a:tc>
                <a:tc>
                  <a:txBody>
                    <a:bodyPr/>
                    <a:lstStyle/>
                    <a:p>
                      <a:pPr marL="0" marR="0" lvl="0" indent="0" algn="l" defTabSz="685599" rtl="0" eaLnBrk="1" fontAlgn="auto" latinLnBrk="0" hangingPunct="1">
                        <a:lnSpc>
                          <a:spcPct val="100000"/>
                        </a:lnSpc>
                        <a:spcBef>
                          <a:spcPts val="0"/>
                        </a:spcBef>
                        <a:spcAft>
                          <a:spcPts val="600"/>
                        </a:spcAft>
                        <a:buClrTx/>
                        <a:buSzTx/>
                        <a:buFont typeface="Segoe UI" panose="020B0502040204020203" pitchFamily="34" charset="0"/>
                        <a:buNone/>
                        <a:tabLst/>
                        <a:defRPr/>
                      </a:pPr>
                      <a:r>
                        <a:rPr lang="en-US" sz="2100" b="1" i="0" kern="1200" spc="-60" baseline="0" dirty="0">
                          <a:solidFill>
                            <a:schemeClr val="accent5"/>
                          </a:solidFill>
                          <a:latin typeface="Segoe UI Semibold" panose="020B0502040204020203" pitchFamily="34" charset="0"/>
                          <a:ea typeface="+mn-ea"/>
                          <a:cs typeface="Segoe UI Semibold" panose="020B0502040204020203" pitchFamily="34" charset="0"/>
                        </a:rPr>
                        <a:t>DEMO</a:t>
                      </a:r>
                    </a:p>
                    <a:p>
                      <a:pPr marL="0" marR="0" lvl="0" indent="0" algn="l" defTabSz="685599" rtl="0" eaLnBrk="1" fontAlgn="auto" latinLnBrk="0" hangingPunct="1">
                        <a:lnSpc>
                          <a:spcPct val="100000"/>
                        </a:lnSpc>
                        <a:spcBef>
                          <a:spcPts val="0"/>
                        </a:spcBef>
                        <a:spcAft>
                          <a:spcPts val="0"/>
                        </a:spcAft>
                        <a:buClrTx/>
                        <a:buSzTx/>
                        <a:buFont typeface="Segoe UI" panose="020B0502040204020203" pitchFamily="34" charset="0"/>
                        <a:buNone/>
                        <a:tabLst/>
                        <a:defRPr/>
                      </a:pPr>
                      <a:r>
                        <a:rPr lang="en-SG" sz="1500" b="1" i="0" kern="1200" spc="-45" baseline="0" dirty="0">
                          <a:solidFill>
                            <a:schemeClr val="tx2"/>
                          </a:solidFill>
                          <a:effectLst/>
                          <a:latin typeface="Segoe UI Semibold" charset="0"/>
                          <a:ea typeface="+mn-ea"/>
                          <a:cs typeface="Segoe UI Semibold" charset="0"/>
                        </a:rPr>
                        <a:t>Train and Deploy a ML model without leaving VS Code</a:t>
                      </a:r>
                      <a:endParaRPr lang="en-US" sz="1500" b="1" i="0" kern="1200" spc="-45" baseline="0" dirty="0">
                        <a:solidFill>
                          <a:schemeClr val="tx2"/>
                        </a:solidFill>
                        <a:effectLst/>
                        <a:latin typeface="Segoe UI Semibold" charset="0"/>
                        <a:ea typeface="+mn-ea"/>
                        <a:cs typeface="Segoe UI Semibold" charset="0"/>
                      </a:endParaRPr>
                    </a:p>
                  </a:txBody>
                  <a:tcPr marT="91440" marB="91440">
                    <a:lnL w="3175" cap="flat" cmpd="sng" algn="ctr">
                      <a:solidFill>
                        <a:schemeClr val="accent2"/>
                      </a:solidFill>
                      <a:prstDash val="solid"/>
                      <a:round/>
                      <a:headEnd type="none" w="med" len="med"/>
                      <a:tailEnd type="none" w="med" len="med"/>
                    </a:lnL>
                    <a:lnR w="12700" cmpd="sng">
                      <a:noFill/>
                    </a:lnR>
                    <a:lnT w="31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10000"/>
                      </a:schemeClr>
                    </a:solidFill>
                  </a:tcPr>
                </a:tc>
                <a:extLst>
                  <a:ext uri="{0D108BD9-81ED-4DB2-BD59-A6C34878D82A}">
                    <a16:rowId xmlns:a16="http://schemas.microsoft.com/office/drawing/2014/main" val="2614322496"/>
                  </a:ext>
                </a:extLst>
              </a:tr>
            </a:tbl>
          </a:graphicData>
        </a:graphic>
      </p:graphicFrame>
    </p:spTree>
    <p:extLst>
      <p:ext uri="{BB962C8B-B14F-4D97-AF65-F5344CB8AC3E}">
        <p14:creationId xmlns:p14="http://schemas.microsoft.com/office/powerpoint/2010/main" val="231309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06E2BC-0989-BD41-AF1E-1A12CCF72E75}"/>
              </a:ext>
            </a:extLst>
          </p:cNvPr>
          <p:cNvSpPr>
            <a:spLocks noGrp="1"/>
          </p:cNvSpPr>
          <p:nvPr>
            <p:ph type="title" idx="4294967295"/>
          </p:nvPr>
        </p:nvSpPr>
        <p:spPr>
          <a:xfrm>
            <a:off x="1034603" y="355503"/>
            <a:ext cx="7008812" cy="414338"/>
          </a:xfrm>
        </p:spPr>
        <p:txBody>
          <a:bodyPr/>
          <a:lstStyle/>
          <a:p>
            <a:r>
              <a:rPr lang="en-US" dirty="0">
                <a:solidFill>
                  <a:srgbClr val="0178CF"/>
                </a:solidFill>
              </a:rPr>
              <a:t>Visual Studio Code</a:t>
            </a:r>
          </a:p>
        </p:txBody>
      </p:sp>
      <p:pic>
        <p:nvPicPr>
          <p:cNvPr id="6" name="Picture 5">
            <a:extLst>
              <a:ext uri="{FF2B5EF4-FFF2-40B4-BE49-F238E27FC236}">
                <a16:creationId xmlns:a16="http://schemas.microsoft.com/office/drawing/2014/main" id="{A0BAF833-BA35-8B48-8ADC-19DAFA64AC50}"/>
              </a:ext>
            </a:extLst>
          </p:cNvPr>
          <p:cNvPicPr>
            <a:picLocks noChangeAspect="1"/>
          </p:cNvPicPr>
          <p:nvPr/>
        </p:nvPicPr>
        <p:blipFill>
          <a:blip r:embed="rId3"/>
          <a:stretch>
            <a:fillRect/>
          </a:stretch>
        </p:blipFill>
        <p:spPr>
          <a:xfrm>
            <a:off x="5320131" y="1601696"/>
            <a:ext cx="1441598" cy="864959"/>
          </a:xfrm>
          <a:prstGeom prst="rect">
            <a:avLst/>
          </a:prstGeom>
        </p:spPr>
      </p:pic>
      <p:pic>
        <p:nvPicPr>
          <p:cNvPr id="7" name="Picture 6">
            <a:extLst>
              <a:ext uri="{FF2B5EF4-FFF2-40B4-BE49-F238E27FC236}">
                <a16:creationId xmlns:a16="http://schemas.microsoft.com/office/drawing/2014/main" id="{FC73EA3A-4B8A-B647-BA6E-7B75FB2E0FA1}"/>
              </a:ext>
            </a:extLst>
          </p:cNvPr>
          <p:cNvPicPr>
            <a:picLocks noChangeAspect="1"/>
          </p:cNvPicPr>
          <p:nvPr/>
        </p:nvPicPr>
        <p:blipFill>
          <a:blip r:embed="rId4"/>
          <a:stretch>
            <a:fillRect/>
          </a:stretch>
        </p:blipFill>
        <p:spPr>
          <a:xfrm>
            <a:off x="5038554" y="2662609"/>
            <a:ext cx="1453132" cy="864959"/>
          </a:xfrm>
          <a:prstGeom prst="rect">
            <a:avLst/>
          </a:prstGeom>
        </p:spPr>
      </p:pic>
      <p:pic>
        <p:nvPicPr>
          <p:cNvPr id="8" name="Picture 7">
            <a:extLst>
              <a:ext uri="{FF2B5EF4-FFF2-40B4-BE49-F238E27FC236}">
                <a16:creationId xmlns:a16="http://schemas.microsoft.com/office/drawing/2014/main" id="{4CC77047-1F4C-AB40-A307-5509972C5EDE}"/>
              </a:ext>
            </a:extLst>
          </p:cNvPr>
          <p:cNvPicPr>
            <a:picLocks noChangeAspect="1"/>
          </p:cNvPicPr>
          <p:nvPr/>
        </p:nvPicPr>
        <p:blipFill>
          <a:blip r:embed="rId5"/>
          <a:stretch>
            <a:fillRect/>
          </a:stretch>
        </p:blipFill>
        <p:spPr>
          <a:xfrm>
            <a:off x="5281442" y="3734169"/>
            <a:ext cx="1441598" cy="864959"/>
          </a:xfrm>
          <a:prstGeom prst="rect">
            <a:avLst/>
          </a:prstGeom>
        </p:spPr>
      </p:pic>
      <p:pic>
        <p:nvPicPr>
          <p:cNvPr id="16" name="Picture 15">
            <a:extLst>
              <a:ext uri="{FF2B5EF4-FFF2-40B4-BE49-F238E27FC236}">
                <a16:creationId xmlns:a16="http://schemas.microsoft.com/office/drawing/2014/main" id="{F2F992CF-8AD6-CA41-AB00-88AF7F0C44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3221" y="962709"/>
            <a:ext cx="4325788" cy="2795256"/>
          </a:xfrm>
          <a:prstGeom prst="rect">
            <a:avLst/>
          </a:prstGeom>
        </p:spPr>
      </p:pic>
      <p:sp>
        <p:nvSpPr>
          <p:cNvPr id="10" name="Rectangle 9">
            <a:extLst>
              <a:ext uri="{FF2B5EF4-FFF2-40B4-BE49-F238E27FC236}">
                <a16:creationId xmlns:a16="http://schemas.microsoft.com/office/drawing/2014/main" id="{1383929C-4994-CC4E-9CCD-9CA296176A13}"/>
              </a:ext>
            </a:extLst>
          </p:cNvPr>
          <p:cNvSpPr/>
          <p:nvPr/>
        </p:nvSpPr>
        <p:spPr>
          <a:xfrm>
            <a:off x="409847" y="3677286"/>
            <a:ext cx="4522397" cy="1384995"/>
          </a:xfrm>
          <a:prstGeom prst="rect">
            <a:avLst/>
          </a:prstGeom>
        </p:spPr>
        <p:txBody>
          <a:bodyPr wrap="square">
            <a:spAutoFit/>
          </a:bodyPr>
          <a:lstStyle/>
          <a:p>
            <a:pPr>
              <a:defRPr/>
            </a:pPr>
            <a:r>
              <a:rPr lang="en-US" sz="2100" u="sng" dirty="0">
                <a:solidFill>
                  <a:schemeClr val="bg1"/>
                </a:solidFill>
                <a:latin typeface="Segoe UI"/>
              </a:rPr>
              <a:t>Free, cross-platform, open source</a:t>
            </a:r>
          </a:p>
          <a:p>
            <a:pPr>
              <a:defRPr/>
            </a:pPr>
            <a:r>
              <a:rPr lang="en-US" sz="2100" u="sng" dirty="0">
                <a:solidFill>
                  <a:schemeClr val="bg1"/>
                </a:solidFill>
                <a:latin typeface="Segoe UI"/>
              </a:rPr>
              <a:t>Fast and lightweight</a:t>
            </a:r>
          </a:p>
          <a:p>
            <a:pPr>
              <a:defRPr/>
            </a:pPr>
            <a:r>
              <a:rPr lang="en-US" sz="2100" dirty="0">
                <a:solidFill>
                  <a:schemeClr val="bg1"/>
                </a:solidFill>
                <a:latin typeface="Segoe UI"/>
              </a:rPr>
              <a:t>Rich extension ecosystem</a:t>
            </a:r>
          </a:p>
          <a:p>
            <a:pPr>
              <a:defRPr/>
            </a:pPr>
            <a:r>
              <a:rPr lang="en-US" sz="2100" dirty="0">
                <a:solidFill>
                  <a:schemeClr val="bg1"/>
                </a:solidFill>
                <a:latin typeface="Segoe UI"/>
              </a:rPr>
              <a:t>Most popular IDE </a:t>
            </a:r>
            <a:r>
              <a:rPr lang="en-US" sz="1200" dirty="0">
                <a:solidFill>
                  <a:schemeClr val="bg1"/>
                </a:solidFill>
                <a:latin typeface="Segoe UI"/>
              </a:rPr>
              <a:t>(</a:t>
            </a:r>
            <a:r>
              <a:rPr lang="en-US" sz="1200" dirty="0" err="1">
                <a:solidFill>
                  <a:schemeClr val="bg1"/>
                </a:solidFill>
                <a:latin typeface="Segoe UI"/>
                <a:hlinkClick r:id="rId7"/>
              </a:rPr>
              <a:t>Stackoverflow</a:t>
            </a:r>
            <a:r>
              <a:rPr lang="en-US" sz="1200" dirty="0">
                <a:solidFill>
                  <a:schemeClr val="bg1"/>
                </a:solidFill>
                <a:latin typeface="Segoe UI"/>
                <a:hlinkClick r:id="rId7"/>
              </a:rPr>
              <a:t> 2019</a:t>
            </a:r>
            <a:r>
              <a:rPr lang="en-US" sz="1200" dirty="0">
                <a:solidFill>
                  <a:schemeClr val="bg1"/>
                </a:solidFill>
                <a:latin typeface="Segoe UI"/>
              </a:rPr>
              <a:t>)</a:t>
            </a:r>
            <a:endParaRPr lang="en-US" sz="2100" dirty="0">
              <a:solidFill>
                <a:schemeClr val="bg1"/>
              </a:solidFill>
              <a:latin typeface="Segoe UI"/>
            </a:endParaRPr>
          </a:p>
        </p:txBody>
      </p:sp>
      <p:sp>
        <p:nvSpPr>
          <p:cNvPr id="11" name="Rectangle 10">
            <a:extLst>
              <a:ext uri="{FF2B5EF4-FFF2-40B4-BE49-F238E27FC236}">
                <a16:creationId xmlns:a16="http://schemas.microsoft.com/office/drawing/2014/main" id="{8ED9A40E-230B-B14E-AB3E-81CBEA18BA04}"/>
              </a:ext>
            </a:extLst>
          </p:cNvPr>
          <p:cNvSpPr/>
          <p:nvPr/>
        </p:nvSpPr>
        <p:spPr>
          <a:xfrm>
            <a:off x="7072237" y="1837967"/>
            <a:ext cx="2077478" cy="415498"/>
          </a:xfrm>
          <a:prstGeom prst="rect">
            <a:avLst/>
          </a:prstGeom>
        </p:spPr>
        <p:txBody>
          <a:bodyPr wrap="square">
            <a:spAutoFit/>
          </a:bodyPr>
          <a:lstStyle/>
          <a:p>
            <a:pPr>
              <a:defRPr/>
            </a:pPr>
            <a:r>
              <a:rPr lang="en-US" sz="2100" dirty="0">
                <a:solidFill>
                  <a:schemeClr val="bg1"/>
                </a:solidFill>
                <a:latin typeface="Segoe UI"/>
              </a:rPr>
              <a:t>IntelliSense</a:t>
            </a:r>
          </a:p>
        </p:txBody>
      </p:sp>
      <p:sp>
        <p:nvSpPr>
          <p:cNvPr id="12" name="Rectangle 11">
            <a:extLst>
              <a:ext uri="{FF2B5EF4-FFF2-40B4-BE49-F238E27FC236}">
                <a16:creationId xmlns:a16="http://schemas.microsoft.com/office/drawing/2014/main" id="{55E33882-E3B5-6C47-B16B-E51AB232F05D}"/>
              </a:ext>
            </a:extLst>
          </p:cNvPr>
          <p:cNvSpPr/>
          <p:nvPr/>
        </p:nvSpPr>
        <p:spPr>
          <a:xfrm>
            <a:off x="7072237" y="2860671"/>
            <a:ext cx="2077478" cy="415498"/>
          </a:xfrm>
          <a:prstGeom prst="rect">
            <a:avLst/>
          </a:prstGeom>
        </p:spPr>
        <p:txBody>
          <a:bodyPr wrap="square">
            <a:spAutoFit/>
          </a:bodyPr>
          <a:lstStyle/>
          <a:p>
            <a:pPr>
              <a:defRPr/>
            </a:pPr>
            <a:r>
              <a:rPr lang="en-US" sz="2100" dirty="0">
                <a:solidFill>
                  <a:schemeClr val="bg1"/>
                </a:solidFill>
                <a:latin typeface="Segoe UI"/>
              </a:rPr>
              <a:t>Debugging</a:t>
            </a:r>
          </a:p>
        </p:txBody>
      </p:sp>
      <p:sp>
        <p:nvSpPr>
          <p:cNvPr id="13" name="Rectangle 12">
            <a:extLst>
              <a:ext uri="{FF2B5EF4-FFF2-40B4-BE49-F238E27FC236}">
                <a16:creationId xmlns:a16="http://schemas.microsoft.com/office/drawing/2014/main" id="{81ACF203-1321-074F-A272-985D8AD64854}"/>
              </a:ext>
            </a:extLst>
          </p:cNvPr>
          <p:cNvSpPr/>
          <p:nvPr/>
        </p:nvSpPr>
        <p:spPr>
          <a:xfrm>
            <a:off x="7072237" y="3970440"/>
            <a:ext cx="2077478" cy="415498"/>
          </a:xfrm>
          <a:prstGeom prst="rect">
            <a:avLst/>
          </a:prstGeom>
        </p:spPr>
        <p:txBody>
          <a:bodyPr wrap="square">
            <a:spAutoFit/>
          </a:bodyPr>
          <a:lstStyle/>
          <a:p>
            <a:pPr>
              <a:defRPr/>
            </a:pPr>
            <a:r>
              <a:rPr lang="en-US" sz="2100" dirty="0">
                <a:solidFill>
                  <a:schemeClr val="bg1"/>
                </a:solidFill>
                <a:latin typeface="Segoe UI"/>
              </a:rPr>
              <a:t>Source Control</a:t>
            </a:r>
          </a:p>
        </p:txBody>
      </p:sp>
      <p:pic>
        <p:nvPicPr>
          <p:cNvPr id="17" name="Picture 16">
            <a:extLst>
              <a:ext uri="{FF2B5EF4-FFF2-40B4-BE49-F238E27FC236}">
                <a16:creationId xmlns:a16="http://schemas.microsoft.com/office/drawing/2014/main" id="{C72EBF49-4C8F-DF4E-990F-58599E2304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687" y="206545"/>
            <a:ext cx="651510" cy="649145"/>
          </a:xfrm>
          <a:prstGeom prst="rect">
            <a:avLst/>
          </a:prstGeom>
        </p:spPr>
      </p:pic>
      <p:sp>
        <p:nvSpPr>
          <p:cNvPr id="14" name="Rectangle 13">
            <a:extLst>
              <a:ext uri="{FF2B5EF4-FFF2-40B4-BE49-F238E27FC236}">
                <a16:creationId xmlns:a16="http://schemas.microsoft.com/office/drawing/2014/main" id="{8F86DC53-F44D-8849-949C-011BAA944529}"/>
              </a:ext>
            </a:extLst>
          </p:cNvPr>
          <p:cNvSpPr/>
          <p:nvPr/>
        </p:nvSpPr>
        <p:spPr>
          <a:xfrm>
            <a:off x="4572001" y="915096"/>
            <a:ext cx="4541969" cy="415498"/>
          </a:xfrm>
          <a:prstGeom prst="rect">
            <a:avLst/>
          </a:prstGeom>
        </p:spPr>
        <p:txBody>
          <a:bodyPr wrap="square">
            <a:spAutoFit/>
          </a:bodyPr>
          <a:lstStyle/>
          <a:p>
            <a:pPr>
              <a:defRPr/>
            </a:pPr>
            <a:r>
              <a:rPr lang="en-US" sz="2100" dirty="0">
                <a:solidFill>
                  <a:schemeClr val="bg1"/>
                </a:solidFill>
                <a:latin typeface="Segoe UI"/>
              </a:rPr>
              <a:t>Built-in language support</a:t>
            </a:r>
          </a:p>
        </p:txBody>
      </p:sp>
    </p:spTree>
    <p:extLst>
      <p:ext uri="{BB962C8B-B14F-4D97-AF65-F5344CB8AC3E}">
        <p14:creationId xmlns:p14="http://schemas.microsoft.com/office/powerpoint/2010/main" val="23320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6914-2397-4271-99DD-7AD5C8354D08}"/>
              </a:ext>
            </a:extLst>
          </p:cNvPr>
          <p:cNvSpPr>
            <a:spLocks noGrp="1"/>
          </p:cNvSpPr>
          <p:nvPr>
            <p:ph type="title" idx="4294967295"/>
          </p:nvPr>
        </p:nvSpPr>
        <p:spPr>
          <a:xfrm>
            <a:off x="1245395" y="333325"/>
            <a:ext cx="7575550" cy="369888"/>
          </a:xfrm>
        </p:spPr>
        <p:txBody>
          <a:bodyPr>
            <a:noAutofit/>
          </a:bodyPr>
          <a:lstStyle/>
          <a:p>
            <a:r>
              <a:rPr lang="en-US" sz="2800" dirty="0"/>
              <a:t>Python Extension</a:t>
            </a:r>
          </a:p>
        </p:txBody>
      </p:sp>
      <p:sp>
        <p:nvSpPr>
          <p:cNvPr id="3" name="Text Placeholder 2">
            <a:extLst>
              <a:ext uri="{FF2B5EF4-FFF2-40B4-BE49-F238E27FC236}">
                <a16:creationId xmlns:a16="http://schemas.microsoft.com/office/drawing/2014/main" id="{7AFC6917-8556-4DFE-96C1-844FD0DF1158}"/>
              </a:ext>
            </a:extLst>
          </p:cNvPr>
          <p:cNvSpPr>
            <a:spLocks noGrp="1"/>
          </p:cNvSpPr>
          <p:nvPr>
            <p:ph type="body" sz="quarter" idx="4294967295"/>
          </p:nvPr>
        </p:nvSpPr>
        <p:spPr>
          <a:xfrm>
            <a:off x="4306276" y="1135063"/>
            <a:ext cx="4775200" cy="4008437"/>
          </a:xfrm>
        </p:spPr>
        <p:txBody>
          <a:bodyPr/>
          <a:lstStyle/>
          <a:p>
            <a:r>
              <a:rPr lang="en-US" dirty="0"/>
              <a:t>2016: Started</a:t>
            </a:r>
          </a:p>
          <a:p>
            <a:r>
              <a:rPr lang="en-US" dirty="0"/>
              <a:t>2017: Microsoft</a:t>
            </a:r>
          </a:p>
          <a:p>
            <a:r>
              <a:rPr lang="en-US" dirty="0"/>
              <a:t>2020: +24k installs, 2</a:t>
            </a:r>
            <a:r>
              <a:rPr lang="en-US" baseline="30000" dirty="0"/>
              <a:t>nd</a:t>
            </a:r>
            <a:r>
              <a:rPr lang="en-US" dirty="0"/>
              <a:t> Most used IDE for Python*</a:t>
            </a:r>
          </a:p>
          <a:p>
            <a:endParaRPr lang="en-US" dirty="0"/>
          </a:p>
          <a:p>
            <a:r>
              <a:rPr lang="en-US" dirty="0"/>
              <a:t>Most popular extension on the Visual Studio Code marketplace</a:t>
            </a:r>
          </a:p>
          <a:p>
            <a:endParaRPr lang="en-US" dirty="0"/>
          </a:p>
          <a:p>
            <a:r>
              <a:rPr lang="en-US" dirty="0"/>
              <a:t>Adds Python support: IntelliSense, Debugging, Linting, Testing, Refactoring, Jupiter Notebooks</a:t>
            </a:r>
          </a:p>
          <a:p>
            <a:endParaRPr lang="en-US" dirty="0"/>
          </a:p>
        </p:txBody>
      </p:sp>
      <p:pic>
        <p:nvPicPr>
          <p:cNvPr id="9" name="Picture 8">
            <a:extLst>
              <a:ext uri="{FF2B5EF4-FFF2-40B4-BE49-F238E27FC236}">
                <a16:creationId xmlns:a16="http://schemas.microsoft.com/office/drawing/2014/main" id="{40E23E92-AE97-124C-B351-068D9DAEE2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947" y="242094"/>
            <a:ext cx="614336" cy="611945"/>
          </a:xfrm>
          <a:prstGeom prst="rect">
            <a:avLst/>
          </a:prstGeom>
        </p:spPr>
      </p:pic>
      <p:sp>
        <p:nvSpPr>
          <p:cNvPr id="10" name="Title 1">
            <a:extLst>
              <a:ext uri="{FF2B5EF4-FFF2-40B4-BE49-F238E27FC236}">
                <a16:creationId xmlns:a16="http://schemas.microsoft.com/office/drawing/2014/main" id="{137378B9-46CC-2747-ABD7-717C9BEF4FCB}"/>
              </a:ext>
            </a:extLst>
          </p:cNvPr>
          <p:cNvSpPr txBox="1">
            <a:spLocks/>
          </p:cNvSpPr>
          <p:nvPr/>
        </p:nvSpPr>
        <p:spPr>
          <a:xfrm>
            <a:off x="132835" y="333325"/>
            <a:ext cx="7574444"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spc="-38" dirty="0">
                <a:solidFill>
                  <a:schemeClr val="bg1"/>
                </a:solidFill>
                <a:latin typeface="Segoe UI Semibold"/>
              </a:rPr>
              <a:t>+</a:t>
            </a:r>
          </a:p>
        </p:txBody>
      </p:sp>
      <p:pic>
        <p:nvPicPr>
          <p:cNvPr id="4" name="Picture 3">
            <a:extLst>
              <a:ext uri="{FF2B5EF4-FFF2-40B4-BE49-F238E27FC236}">
                <a16:creationId xmlns:a16="http://schemas.microsoft.com/office/drawing/2014/main" id="{39D2820C-6CE2-4F1F-BAC3-A8EF8E3442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35063"/>
            <a:ext cx="4188069" cy="3074937"/>
          </a:xfrm>
          <a:prstGeom prst="rect">
            <a:avLst/>
          </a:prstGeom>
        </p:spPr>
      </p:pic>
      <p:sp>
        <p:nvSpPr>
          <p:cNvPr id="8" name="TextBox 7">
            <a:extLst>
              <a:ext uri="{FF2B5EF4-FFF2-40B4-BE49-F238E27FC236}">
                <a16:creationId xmlns:a16="http://schemas.microsoft.com/office/drawing/2014/main" id="{09B6CC3C-FED6-4377-93AC-D52CAAC9DF1E}"/>
              </a:ext>
            </a:extLst>
          </p:cNvPr>
          <p:cNvSpPr txBox="1"/>
          <p:nvPr/>
        </p:nvSpPr>
        <p:spPr>
          <a:xfrm>
            <a:off x="6791569" y="4861375"/>
            <a:ext cx="2485292" cy="184666"/>
          </a:xfrm>
          <a:prstGeom prst="rect">
            <a:avLst/>
          </a:prstGeom>
          <a:noFill/>
        </p:spPr>
        <p:txBody>
          <a:bodyPr wrap="square">
            <a:spAutoFit/>
          </a:bodyPr>
          <a:lstStyle/>
          <a:p>
            <a:r>
              <a:rPr lang="en-SG" sz="600" dirty="0">
                <a:hlinkClick r:id="rId5"/>
              </a:rPr>
              <a:t>* https://www.jetbrains.com/lp/python-developers-survey-2019/</a:t>
            </a:r>
            <a:endParaRPr lang="en-SG" sz="600" dirty="0"/>
          </a:p>
        </p:txBody>
      </p:sp>
    </p:spTree>
    <p:extLst>
      <p:ext uri="{BB962C8B-B14F-4D97-AF65-F5344CB8AC3E}">
        <p14:creationId xmlns:p14="http://schemas.microsoft.com/office/powerpoint/2010/main" val="246742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F8FC7-FFE6-4576-9D05-53B46C418E37}"/>
              </a:ext>
            </a:extLst>
          </p:cNvPr>
          <p:cNvPicPr>
            <a:picLocks noChangeAspect="1"/>
          </p:cNvPicPr>
          <p:nvPr/>
        </p:nvPicPr>
        <p:blipFill>
          <a:blip r:embed="rId2"/>
          <a:stretch>
            <a:fillRect/>
          </a:stretch>
        </p:blipFill>
        <p:spPr>
          <a:xfrm>
            <a:off x="-335522" y="1379514"/>
            <a:ext cx="4402323" cy="3763986"/>
          </a:xfrm>
          <a:prstGeom prst="rect">
            <a:avLst/>
          </a:prstGeom>
          <a:noFill/>
        </p:spPr>
      </p:pic>
      <p:sp>
        <p:nvSpPr>
          <p:cNvPr id="3" name="Text Placeholder 2">
            <a:extLst>
              <a:ext uri="{FF2B5EF4-FFF2-40B4-BE49-F238E27FC236}">
                <a16:creationId xmlns:a16="http://schemas.microsoft.com/office/drawing/2014/main" id="{98E4B47E-4383-4BCF-9595-C3E566605825}"/>
              </a:ext>
            </a:extLst>
          </p:cNvPr>
          <p:cNvSpPr>
            <a:spLocks noGrp="1"/>
          </p:cNvSpPr>
          <p:nvPr>
            <p:ph idx="26"/>
          </p:nvPr>
        </p:nvSpPr>
        <p:spPr>
          <a:xfrm>
            <a:off x="4419601" y="1087414"/>
            <a:ext cx="4724399" cy="3406197"/>
          </a:xfrm>
        </p:spPr>
        <p:txBody>
          <a:bodyPr wrap="square">
            <a:noAutofit/>
          </a:bodyPr>
          <a:lstStyle/>
          <a:p>
            <a:pPr marL="0" indent="0">
              <a:lnSpc>
                <a:spcPct val="90000"/>
              </a:lnSpc>
              <a:spcBef>
                <a:spcPts val="900"/>
              </a:spcBef>
              <a:spcAft>
                <a:spcPts val="900"/>
              </a:spcAft>
              <a:buNone/>
            </a:pPr>
            <a:r>
              <a:rPr lang="en-US" sz="1400" dirty="0"/>
              <a:t>Bring together the power of </a:t>
            </a:r>
            <a:r>
              <a:rPr lang="en-US" sz="1400" dirty="0" err="1"/>
              <a:t>Jupyter</a:t>
            </a:r>
            <a:r>
              <a:rPr lang="en-US" sz="1400" dirty="0"/>
              <a:t> Notebooks and VS Code</a:t>
            </a:r>
          </a:p>
          <a:p>
            <a:pPr marL="0" indent="0">
              <a:lnSpc>
                <a:spcPct val="90000"/>
              </a:lnSpc>
              <a:spcBef>
                <a:spcPts val="900"/>
              </a:spcBef>
              <a:spcAft>
                <a:spcPts val="900"/>
              </a:spcAft>
              <a:buNone/>
            </a:pPr>
            <a:r>
              <a:rPr lang="en-US" sz="1400" dirty="0"/>
              <a:t>Work with </a:t>
            </a:r>
            <a:r>
              <a:rPr lang="en-US" sz="1400" dirty="0" err="1"/>
              <a:t>ipynb</a:t>
            </a:r>
            <a:r>
              <a:rPr lang="en-US" sz="1400" dirty="0"/>
              <a:t> files directly inside VS Code</a:t>
            </a:r>
          </a:p>
          <a:p>
            <a:pPr marL="0" indent="0">
              <a:lnSpc>
                <a:spcPct val="90000"/>
              </a:lnSpc>
              <a:spcBef>
                <a:spcPts val="900"/>
              </a:spcBef>
              <a:spcAft>
                <a:spcPts val="900"/>
              </a:spcAft>
              <a:buNone/>
            </a:pPr>
            <a:r>
              <a:rPr lang="en-US" sz="1400" dirty="0"/>
              <a:t>Convert </a:t>
            </a:r>
            <a:r>
              <a:rPr lang="en-US" sz="1400" dirty="0" err="1"/>
              <a:t>Jupyter</a:t>
            </a:r>
            <a:r>
              <a:rPr lang="en-US" sz="1400" dirty="0"/>
              <a:t> Notebooks into Python scripts</a:t>
            </a:r>
          </a:p>
          <a:p>
            <a:pPr marL="0" indent="0">
              <a:lnSpc>
                <a:spcPct val="90000"/>
              </a:lnSpc>
              <a:spcBef>
                <a:spcPts val="900"/>
              </a:spcBef>
              <a:spcAft>
                <a:spcPts val="900"/>
              </a:spcAft>
              <a:buNone/>
            </a:pPr>
            <a:r>
              <a:rPr lang="en-US" sz="1400" dirty="0"/>
              <a:t>Connect to local / remote </a:t>
            </a:r>
            <a:r>
              <a:rPr lang="en-US" sz="1400" dirty="0" err="1"/>
              <a:t>Jupyter</a:t>
            </a:r>
            <a:r>
              <a:rPr lang="en-US" sz="1400" dirty="0"/>
              <a:t> servers</a:t>
            </a:r>
          </a:p>
          <a:p>
            <a:pPr marL="0" indent="0">
              <a:lnSpc>
                <a:spcPct val="90000"/>
              </a:lnSpc>
              <a:spcBef>
                <a:spcPts val="900"/>
              </a:spcBef>
              <a:spcAft>
                <a:spcPts val="900"/>
              </a:spcAft>
              <a:buNone/>
            </a:pPr>
            <a:r>
              <a:rPr lang="en-US" sz="1400" dirty="0"/>
              <a:t>Visualize data frames and plots: Data and Plot Viewers</a:t>
            </a:r>
          </a:p>
          <a:p>
            <a:pPr marL="0" indent="0">
              <a:lnSpc>
                <a:spcPct val="90000"/>
              </a:lnSpc>
              <a:spcBef>
                <a:spcPts val="900"/>
              </a:spcBef>
              <a:spcAft>
                <a:spcPts val="900"/>
              </a:spcAft>
              <a:buNone/>
            </a:pPr>
            <a:r>
              <a:rPr lang="en-US" sz="1400" dirty="0"/>
              <a:t>Integrated </a:t>
            </a:r>
            <a:r>
              <a:rPr lang="en-US" sz="1400" dirty="0" err="1"/>
              <a:t>IPython</a:t>
            </a:r>
            <a:r>
              <a:rPr lang="en-US" sz="1400" dirty="0"/>
              <a:t> console</a:t>
            </a:r>
          </a:p>
          <a:p>
            <a:pPr marL="0" indent="0">
              <a:lnSpc>
                <a:spcPct val="90000"/>
              </a:lnSpc>
              <a:spcBef>
                <a:spcPts val="900"/>
              </a:spcBef>
              <a:spcAft>
                <a:spcPts val="900"/>
              </a:spcAft>
              <a:buNone/>
            </a:pPr>
            <a:r>
              <a:rPr lang="en-US" sz="1400" dirty="0"/>
              <a:t>Variable Explorer</a:t>
            </a:r>
          </a:p>
          <a:p>
            <a:pPr marL="0" indent="0">
              <a:lnSpc>
                <a:spcPct val="90000"/>
              </a:lnSpc>
              <a:spcBef>
                <a:spcPts val="900"/>
              </a:spcBef>
              <a:spcAft>
                <a:spcPts val="900"/>
              </a:spcAft>
              <a:buNone/>
            </a:pPr>
            <a:r>
              <a:rPr lang="en-US" sz="1400" dirty="0"/>
              <a:t>Full IntelliSense</a:t>
            </a:r>
          </a:p>
          <a:p>
            <a:pPr marL="0" indent="0">
              <a:lnSpc>
                <a:spcPct val="90000"/>
              </a:lnSpc>
              <a:spcBef>
                <a:spcPts val="900"/>
              </a:spcBef>
              <a:spcAft>
                <a:spcPts val="900"/>
              </a:spcAft>
              <a:buNone/>
            </a:pPr>
            <a:r>
              <a:rPr lang="en-US" sz="1400" dirty="0"/>
              <a:t>Cell Debugging</a:t>
            </a:r>
          </a:p>
          <a:p>
            <a:pPr marL="0" indent="0">
              <a:lnSpc>
                <a:spcPct val="90000"/>
              </a:lnSpc>
              <a:spcBef>
                <a:spcPts val="900"/>
              </a:spcBef>
              <a:spcAft>
                <a:spcPts val="900"/>
              </a:spcAft>
              <a:buNone/>
            </a:pPr>
            <a:r>
              <a:rPr lang="en-US" sz="1400" dirty="0"/>
              <a:t>Real-time collaboration on Notebooks</a:t>
            </a:r>
          </a:p>
        </p:txBody>
      </p:sp>
      <p:sp>
        <p:nvSpPr>
          <p:cNvPr id="9" name="Title 1">
            <a:extLst>
              <a:ext uri="{FF2B5EF4-FFF2-40B4-BE49-F238E27FC236}">
                <a16:creationId xmlns:a16="http://schemas.microsoft.com/office/drawing/2014/main" id="{A40942C4-4BDE-470D-AC6B-43F3F8C05EE3}"/>
              </a:ext>
            </a:extLst>
          </p:cNvPr>
          <p:cNvSpPr txBox="1">
            <a:spLocks/>
          </p:cNvSpPr>
          <p:nvPr/>
        </p:nvSpPr>
        <p:spPr>
          <a:xfrm>
            <a:off x="2300748" y="342901"/>
            <a:ext cx="6500352" cy="383182"/>
          </a:xfrm>
          <a:prstGeom prst="rect">
            <a:avLst/>
          </a:prstGeom>
        </p:spPr>
        <p:txBody>
          <a:bodyPr vert="horz" lIns="0" tIns="0" rIns="0" bIns="0" rtlCol="0" anchor="t">
            <a:noAutofit/>
          </a:bodyPr>
          <a:lstStyle>
            <a:lvl1pPr marL="0" indent="0" algn="l" defTabSz="685599" rtl="0" eaLnBrk="1" latinLnBrk="0" hangingPunct="1">
              <a:lnSpc>
                <a:spcPct val="90000"/>
              </a:lnSpc>
              <a:spcBef>
                <a:spcPct val="0"/>
              </a:spcBef>
              <a:buFont typeface="Arial" charset="0"/>
              <a:buNone/>
              <a:defRPr lang="en-US" sz="2700" b="1" i="0" kern="1200" spc="-60" baseline="0">
                <a:solidFill>
                  <a:schemeClr val="accent5"/>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sz="2800" dirty="0"/>
              <a:t>Data science with Python in VS Code</a:t>
            </a:r>
          </a:p>
        </p:txBody>
      </p:sp>
      <p:pic>
        <p:nvPicPr>
          <p:cNvPr id="10" name="Picture 9" descr="A picture containing drawing, sign, clock&#10;&#10;Description automatically generated">
            <a:extLst>
              <a:ext uri="{FF2B5EF4-FFF2-40B4-BE49-F238E27FC236}">
                <a16:creationId xmlns:a16="http://schemas.microsoft.com/office/drawing/2014/main" id="{443937D0-EF30-44A5-8FAD-228F2D7AC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31" y="228195"/>
            <a:ext cx="1899518" cy="612594"/>
          </a:xfrm>
          <a:prstGeom prst="rect">
            <a:avLst/>
          </a:prstGeom>
        </p:spPr>
      </p:pic>
    </p:spTree>
    <p:extLst>
      <p:ext uri="{BB962C8B-B14F-4D97-AF65-F5344CB8AC3E}">
        <p14:creationId xmlns:p14="http://schemas.microsoft.com/office/powerpoint/2010/main" val="225147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AAA3B8B-C7DB-4749-9FC7-00BF31CBB2CF}"/>
              </a:ext>
            </a:extLst>
          </p:cNvPr>
          <p:cNvSpPr>
            <a:spLocks noGrp="1"/>
          </p:cNvSpPr>
          <p:nvPr>
            <p:ph type="body" sz="quarter" idx="30"/>
          </p:nvPr>
        </p:nvSpPr>
        <p:spPr/>
        <p:txBody>
          <a:bodyPr/>
          <a:lstStyle/>
          <a:p>
            <a:r>
              <a:rPr lang="en-SG" dirty="0"/>
              <a:t>Open VS Code</a:t>
            </a:r>
          </a:p>
          <a:p>
            <a:r>
              <a:rPr lang="en-SG" dirty="0"/>
              <a:t>Install the Python Extension</a:t>
            </a:r>
          </a:p>
          <a:p>
            <a:r>
              <a:rPr lang="en-SG" dirty="0"/>
              <a:t>“Hello PyCon APAC 2020”</a:t>
            </a:r>
          </a:p>
          <a:p>
            <a:r>
              <a:rPr lang="en-SG" dirty="0"/>
              <a:t>Explore the IDE and Extension</a:t>
            </a:r>
          </a:p>
          <a:p>
            <a:r>
              <a:rPr lang="en-SG" dirty="0"/>
              <a:t>Intro to Notebooks</a:t>
            </a:r>
          </a:p>
        </p:txBody>
      </p:sp>
      <p:sp>
        <p:nvSpPr>
          <p:cNvPr id="10" name="Title 9">
            <a:extLst>
              <a:ext uri="{FF2B5EF4-FFF2-40B4-BE49-F238E27FC236}">
                <a16:creationId xmlns:a16="http://schemas.microsoft.com/office/drawing/2014/main" id="{B8753528-B788-4481-A69A-FE031E5A0655}"/>
              </a:ext>
            </a:extLst>
          </p:cNvPr>
          <p:cNvSpPr>
            <a:spLocks noGrp="1"/>
          </p:cNvSpPr>
          <p:nvPr>
            <p:ph type="title"/>
          </p:nvPr>
        </p:nvSpPr>
        <p:spPr/>
        <p:txBody>
          <a:bodyPr/>
          <a:lstStyle/>
          <a:p>
            <a:r>
              <a:rPr lang="en-US" dirty="0"/>
              <a:t>Demo</a:t>
            </a:r>
            <a:endParaRPr lang="en-SG" dirty="0"/>
          </a:p>
        </p:txBody>
      </p:sp>
      <p:sp>
        <p:nvSpPr>
          <p:cNvPr id="11" name="Text Placeholder 10">
            <a:extLst>
              <a:ext uri="{FF2B5EF4-FFF2-40B4-BE49-F238E27FC236}">
                <a16:creationId xmlns:a16="http://schemas.microsoft.com/office/drawing/2014/main" id="{CF3F92DE-F9A2-40EC-B6E8-99323EE55920}"/>
              </a:ext>
            </a:extLst>
          </p:cNvPr>
          <p:cNvSpPr>
            <a:spLocks noGrp="1"/>
          </p:cNvSpPr>
          <p:nvPr>
            <p:ph type="body" idx="7"/>
          </p:nvPr>
        </p:nvSpPr>
        <p:spPr/>
        <p:txBody>
          <a:bodyPr/>
          <a:lstStyle/>
          <a:p>
            <a:r>
              <a:rPr lang="en-US"/>
              <a:t>Using Notebooks inside VS Code</a:t>
            </a:r>
            <a:endParaRPr lang="en-SG" dirty="0"/>
          </a:p>
        </p:txBody>
      </p:sp>
      <p:sp>
        <p:nvSpPr>
          <p:cNvPr id="2" name="Slide Number Placeholder 1">
            <a:extLst>
              <a:ext uri="{FF2B5EF4-FFF2-40B4-BE49-F238E27FC236}">
                <a16:creationId xmlns:a16="http://schemas.microsoft.com/office/drawing/2014/main" id="{45923C1D-DD64-4815-BA98-7FE808A22D13}"/>
              </a:ext>
            </a:extLst>
          </p:cNvPr>
          <p:cNvSpPr>
            <a:spLocks noGrp="1"/>
          </p:cNvSpPr>
          <p:nvPr>
            <p:ph type="sldNum" sz="quarter" idx="4294967295"/>
          </p:nvPr>
        </p:nvSpPr>
        <p:spPr>
          <a:xfrm>
            <a:off x="8801100" y="4800600"/>
            <a:ext cx="342900" cy="342900"/>
          </a:xfrm>
        </p:spPr>
        <p:txBody>
          <a:bodyPr/>
          <a:lstStyle/>
          <a:p>
            <a:fld id="{529AFA16-AEC4-7D4A-82F3-BDAE8E49079E}" type="slidenum">
              <a:rPr lang="en-US" smtClean="0"/>
              <a:pPr/>
              <a:t>9</a:t>
            </a:fld>
            <a:endParaRPr lang="en-US" dirty="0"/>
          </a:p>
        </p:txBody>
      </p:sp>
    </p:spTree>
    <p:extLst>
      <p:ext uri="{BB962C8B-B14F-4D97-AF65-F5344CB8AC3E}">
        <p14:creationId xmlns:p14="http://schemas.microsoft.com/office/powerpoint/2010/main" val="238970321"/>
      </p:ext>
    </p:extLst>
  </p:cSld>
  <p:clrMapOvr>
    <a:masterClrMapping/>
  </p:clrMapOvr>
</p:sld>
</file>

<file path=ppt/theme/theme1.xml><?xml version="1.0" encoding="utf-8"?>
<a:theme xmlns:a="http://schemas.openxmlformats.org/drawingml/2006/main" name="Azure Dark">
  <a:themeElements>
    <a:clrScheme name="Microsoft Azure 2019">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78D4"/>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S18_344_Azure PPT_Template_v5.6-COMBO" id="{A29FBF92-43E1-4209-A290-B6BCB5DBCF31}" vid="{CB80725E-3F14-4070-AC96-0701A1D6CF12}"/>
    </a:ext>
  </a:extLst>
</a:theme>
</file>

<file path=ppt/theme/theme2.xml><?xml version="1.0" encoding="utf-8"?>
<a:theme xmlns:a="http://schemas.openxmlformats.org/drawingml/2006/main" name="Azure Titles Black">
  <a:themeElements>
    <a:clrScheme name="Microsoft Azure 2019">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78D4"/>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S18_344_Azure PPT_Template_v5.6-COMBO" id="{A29FBF92-43E1-4209-A290-B6BCB5DBCF31}" vid="{CB80725E-3F14-4070-AC96-0701A1D6CF12}"/>
    </a:ext>
  </a:extLst>
</a:theme>
</file>

<file path=ppt/theme/theme3.xml><?xml version="1.0" encoding="utf-8"?>
<a:theme xmlns:a="http://schemas.openxmlformats.org/drawingml/2006/main" name="Azure Dividers Blue">
  <a:themeElements>
    <a:clrScheme name="Microsoft Azure 2019">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78D4"/>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S18_344_Azure PPT_Template_v5.6-COMBO" id="{A29FBF92-43E1-4209-A290-B6BCB5DBCF31}" vid="{CB80725E-3F14-4070-AC96-0701A1D6CF12}"/>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5" id="{589DD242-5FB3-425F-9DAE-9C4A1525FD36}" vid="{A78214D7-725F-4052-85B1-69BA96075D8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832724AB61474B8F381E75605CDC07" ma:contentTypeVersion="14" ma:contentTypeDescription="Create a new document." ma:contentTypeScope="" ma:versionID="ccb482d4e74d2448e17da9a1c8a128f5">
  <xsd:schema xmlns:xsd="http://www.w3.org/2001/XMLSchema" xmlns:xs="http://www.w3.org/2001/XMLSchema" xmlns:p="http://schemas.microsoft.com/office/2006/metadata/properties" xmlns:ns2="ed7d9b0b-6a0d-459e-bff3-ccf6d612b48f" xmlns:ns3="c6568e1a-9f0b-40d0-a5a1-6b610f98f97c" targetNamespace="http://schemas.microsoft.com/office/2006/metadata/properties" ma:root="true" ma:fieldsID="c92abbe8e8e05d194bc169a891170d51" ns2:_="" ns3:_="">
    <xsd:import namespace="ed7d9b0b-6a0d-459e-bff3-ccf6d612b48f"/>
    <xsd:import namespace="c6568e1a-9f0b-40d0-a5a1-6b610f98f97c"/>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ExtraInformation" minOccurs="0"/>
                <xsd:element ref="ns2:Icon" minOccurs="0"/>
                <xsd:element ref="ns2:Im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7d9b0b-6a0d-459e-bff3-ccf6d612b4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ExtraInformation" ma:index="19" nillable="true" ma:displayName="Extra Information" ma:format="Dropdown" ma:internalName="ExtraInformation">
      <xsd:simpleType>
        <xsd:restriction base="dms:Text">
          <xsd:maxLength value="255"/>
        </xsd:restriction>
      </xsd:simpleType>
    </xsd:element>
    <xsd:element name="Icon" ma:index="20" nillable="true" ma:displayName="Icon" ma:format="Thumbnail" ma:internalName="Icon">
      <xsd:simpleType>
        <xsd:restriction base="dms:Unknown"/>
      </xsd:simpleType>
    </xsd:element>
    <xsd:element name="Image" ma:index="21" nillable="true" ma:displayName="Image" ma:format="Thumbnail" ma:internalName="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6568e1a-9f0b-40d0-a5a1-6b610f98f9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 xmlns="ed7d9b0b-6a0d-459e-bff3-ccf6d612b48f" xsi:nil="true"/>
    <Image xmlns="ed7d9b0b-6a0d-459e-bff3-ccf6d612b48f" xsi:nil="true"/>
    <ExtraInformation xmlns="ed7d9b0b-6a0d-459e-bff3-ccf6d612b48f"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B23F37A-BF5A-4BEF-86DE-C7A1AABFC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7d9b0b-6a0d-459e-bff3-ccf6d612b48f"/>
    <ds:schemaRef ds:uri="c6568e1a-9f0b-40d0-a5a1-6b610f98f9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ed7d9b0b-6a0d-459e-bff3-ccf6d612b48f"/>
  </ds:schemaRefs>
</ds:datastoreItem>
</file>

<file path=docProps/app.xml><?xml version="1.0" encoding="utf-8"?>
<Properties xmlns="http://schemas.openxmlformats.org/officeDocument/2006/extended-properties" xmlns:vt="http://schemas.openxmlformats.org/officeDocument/2006/docPropsVTypes">
  <TotalTime>137</TotalTime>
  <Words>1776</Words>
  <Application>Microsoft Office PowerPoint</Application>
  <PresentationFormat>On-screen Show (16:9)</PresentationFormat>
  <Paragraphs>346</Paragraphs>
  <Slides>22</Slides>
  <Notes>14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22</vt:i4>
      </vt:variant>
    </vt:vector>
  </HeadingPairs>
  <TitlesOfParts>
    <vt:vector size="37" baseType="lpstr">
      <vt:lpstr>Yu Gothic UI</vt:lpstr>
      <vt:lpstr>Arial</vt:lpstr>
      <vt:lpstr>Calibri</vt:lpstr>
      <vt:lpstr>Consolas</vt:lpstr>
      <vt:lpstr>Segoe Pro Semibold</vt:lpstr>
      <vt:lpstr>Segoe Semibold</vt:lpstr>
      <vt:lpstr>Segoe UI</vt:lpstr>
      <vt:lpstr>Segoe UI Light</vt:lpstr>
      <vt:lpstr>Segoe UI Semibold</vt:lpstr>
      <vt:lpstr>Segoe UI Semilight</vt:lpstr>
      <vt:lpstr>Wingdings</vt:lpstr>
      <vt:lpstr>Azure Dark</vt:lpstr>
      <vt:lpstr>Azure Titles Black</vt:lpstr>
      <vt:lpstr>Azure Dividers Blue</vt:lpstr>
      <vt:lpstr>9-51151_Build_Black_Template</vt:lpstr>
      <vt:lpstr>PowerPoint Presentation</vt:lpstr>
      <vt:lpstr>Microsoft Learn – Free!</vt:lpstr>
      <vt:lpstr>Manage your Data Science pipeline with Python         and Visual Studio Code</vt:lpstr>
      <vt:lpstr>Hello and Welcome everyone!</vt:lpstr>
      <vt:lpstr>Agenda</vt:lpstr>
      <vt:lpstr>Visual Studio Code</vt:lpstr>
      <vt:lpstr>Python Extension</vt:lpstr>
      <vt:lpstr>PowerPoint Presentation</vt:lpstr>
      <vt:lpstr>Demo</vt:lpstr>
      <vt:lpstr>Azure Machine Learning service</vt:lpstr>
      <vt:lpstr>Azure ML Platform</vt:lpstr>
      <vt:lpstr>PowerPoint Presentation</vt:lpstr>
      <vt:lpstr>Machine learning Democratization</vt:lpstr>
      <vt:lpstr>Azure Machine Learning extension for VS Code</vt:lpstr>
      <vt:lpstr>Demo</vt:lpstr>
      <vt:lpstr>Demo 1 : Durian vs Jackfruit Classifier</vt:lpstr>
      <vt:lpstr>Demo 2 : Durian vs Jackfruit Classifier</vt:lpstr>
      <vt:lpstr>Demo 3 : Durian vs Jackfruit Classifier</vt:lpstr>
      <vt:lpstr>Wrap-up</vt:lpstr>
      <vt:lpstr>Resources</vt:lpstr>
      <vt:lpstr>PowerPoint Presentation</vt:lpstr>
      <vt:lpstr>Microsoft Learn – Free!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Joao Bilhim</dc:creator>
  <cp:lastModifiedBy>Joao Bilhim</cp:lastModifiedBy>
  <cp:revision>23</cp:revision>
  <dcterms:created xsi:type="dcterms:W3CDTF">2020-09-12T10:01:15Z</dcterms:created>
  <dcterms:modified xsi:type="dcterms:W3CDTF">2020-09-12T12:20:03Z</dcterms:modified>
</cp:coreProperties>
</file>